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78EA-364E-4D30-A264-B816216A3979}" type="datetimeFigureOut">
              <a:rPr lang="da-DK" smtClean="0"/>
              <a:t>13-03-2015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2621-C0D8-43F3-982C-2CDC2CDFBEFE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700808" y="3203848"/>
            <a:ext cx="2808312" cy="1584176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Geburtstag</a:t>
            </a:r>
            <a:endParaRPr lang="da-DK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Lige pilforbindelse 5"/>
          <p:cNvCxnSpPr/>
          <p:nvPr/>
        </p:nvCxnSpPr>
        <p:spPr>
          <a:xfrm flipV="1">
            <a:off x="3717032" y="2051720"/>
            <a:ext cx="43204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/>
          <p:nvPr/>
        </p:nvCxnSpPr>
        <p:spPr>
          <a:xfrm flipH="1" flipV="1">
            <a:off x="1988840" y="2051720"/>
            <a:ext cx="648072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pilforbindelse 11"/>
          <p:cNvCxnSpPr/>
          <p:nvPr/>
        </p:nvCxnSpPr>
        <p:spPr>
          <a:xfrm>
            <a:off x="4725144" y="37799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pilforbindelse 13"/>
          <p:cNvCxnSpPr/>
          <p:nvPr/>
        </p:nvCxnSpPr>
        <p:spPr>
          <a:xfrm>
            <a:off x="4005064" y="4788024"/>
            <a:ext cx="432048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/>
          <p:nvPr/>
        </p:nvCxnSpPr>
        <p:spPr>
          <a:xfrm flipH="1">
            <a:off x="2636912" y="5004048"/>
            <a:ext cx="288032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pilforbindelse 17"/>
          <p:cNvCxnSpPr/>
          <p:nvPr/>
        </p:nvCxnSpPr>
        <p:spPr>
          <a:xfrm flipH="1">
            <a:off x="1340768" y="4644008"/>
            <a:ext cx="57606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/>
          <p:cNvCxnSpPr/>
          <p:nvPr/>
        </p:nvCxnSpPr>
        <p:spPr>
          <a:xfrm flipH="1" flipV="1">
            <a:off x="1124744" y="2843808"/>
            <a:ext cx="57606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/>
          <p:nvPr/>
        </p:nvCxnSpPr>
        <p:spPr>
          <a:xfrm flipH="1">
            <a:off x="1052736" y="3995936"/>
            <a:ext cx="432048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pilforbindelse 23"/>
          <p:cNvCxnSpPr/>
          <p:nvPr/>
        </p:nvCxnSpPr>
        <p:spPr>
          <a:xfrm>
            <a:off x="4581128" y="4355976"/>
            <a:ext cx="43204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pilforbindelse 25"/>
          <p:cNvCxnSpPr/>
          <p:nvPr/>
        </p:nvCxnSpPr>
        <p:spPr>
          <a:xfrm flipV="1">
            <a:off x="4293096" y="2195736"/>
            <a:ext cx="936104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</Words>
  <Application>Microsoft Office PowerPoint</Application>
  <PresentationFormat>Skærmshow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Kontortema</vt:lpstr>
      <vt:lpstr>PowerPoint-præsentation</vt:lpstr>
    </vt:vector>
  </TitlesOfParts>
  <Company>Frederikssund Kommune Folkeskoler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Elev</dc:creator>
  <cp:lastModifiedBy>Annette Gade</cp:lastModifiedBy>
  <cp:revision>2</cp:revision>
  <dcterms:created xsi:type="dcterms:W3CDTF">2015-03-13T08:27:48Z</dcterms:created>
  <dcterms:modified xsi:type="dcterms:W3CDTF">2015-03-13T10:48:37Z</dcterms:modified>
</cp:coreProperties>
</file>