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62" r:id="rId6"/>
    <p:sldId id="276" r:id="rId7"/>
    <p:sldId id="269" r:id="rId8"/>
    <p:sldId id="265" r:id="rId9"/>
    <p:sldId id="322" r:id="rId10"/>
    <p:sldId id="282" r:id="rId11"/>
    <p:sldId id="290" r:id="rId12"/>
    <p:sldId id="284" r:id="rId13"/>
    <p:sldId id="291" r:id="rId14"/>
    <p:sldId id="285" r:id="rId15"/>
    <p:sldId id="293" r:id="rId16"/>
    <p:sldId id="286" r:id="rId17"/>
    <p:sldId id="294" r:id="rId18"/>
    <p:sldId id="287" r:id="rId19"/>
    <p:sldId id="295" r:id="rId20"/>
    <p:sldId id="288" r:id="rId21"/>
    <p:sldId id="304" r:id="rId22"/>
    <p:sldId id="306" r:id="rId23"/>
    <p:sldId id="307" r:id="rId24"/>
    <p:sldId id="289" r:id="rId25"/>
    <p:sldId id="309" r:id="rId26"/>
    <p:sldId id="296" r:id="rId27"/>
    <p:sldId id="310" r:id="rId28"/>
    <p:sldId id="297" r:id="rId29"/>
    <p:sldId id="311" r:id="rId30"/>
    <p:sldId id="298" r:id="rId31"/>
    <p:sldId id="313" r:id="rId32"/>
    <p:sldId id="299" r:id="rId33"/>
    <p:sldId id="314" r:id="rId34"/>
    <p:sldId id="301" r:id="rId35"/>
    <p:sldId id="315" r:id="rId3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2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880">
          <p15:clr>
            <a:srgbClr val="A4A3A4"/>
          </p15:clr>
        </p15:guide>
        <p15:guide id="5" pos="1338">
          <p15:clr>
            <a:srgbClr val="A4A3A4"/>
          </p15:clr>
        </p15:guide>
        <p15:guide id="6" pos="5284">
          <p15:clr>
            <a:srgbClr val="A4A3A4"/>
          </p15:clr>
        </p15:guide>
        <p15:guide id="7" orient="horz" pos="1071" userDrawn="1">
          <p15:clr>
            <a:srgbClr val="A4A3A4"/>
          </p15:clr>
        </p15:guide>
        <p15:guide id="8" pos="68" userDrawn="1">
          <p15:clr>
            <a:srgbClr val="A4A3A4"/>
          </p15:clr>
        </p15:guide>
        <p15:guide id="9" pos="56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4BF16-A1C9-4A53-B35A-8EAF51139A30}" v="155" dt="2020-05-04T04:48:02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3" d="100"/>
          <a:sy n="83" d="100"/>
        </p:scale>
        <p:origin x="-776" y="-16"/>
      </p:cViewPr>
      <p:guideLst>
        <p:guide orient="horz" pos="2160"/>
        <p:guide orient="horz" pos="572"/>
        <p:guide orient="horz" pos="4020"/>
        <p:guide orient="horz" pos="1071"/>
        <p:guide pos="2880"/>
        <p:guide pos="1338"/>
        <p:guide pos="5284"/>
        <p:guide pos="68"/>
        <p:guide pos="56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8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é Frederiksen" userId="d68a91f8-491a-4c8e-9889-fdaf445e97bc" providerId="ADAL" clId="{45D4BF16-A1C9-4A53-B35A-8EAF51139A30}"/>
    <pc:docChg chg="modSld">
      <pc:chgData name="René Frederiksen" userId="d68a91f8-491a-4c8e-9889-fdaf445e97bc" providerId="ADAL" clId="{45D4BF16-A1C9-4A53-B35A-8EAF51139A30}" dt="2020-05-04T04:48:02.804" v="154" actId="1035"/>
      <pc:docMkLst>
        <pc:docMk/>
      </pc:docMkLst>
      <pc:sldChg chg="modSp">
        <pc:chgData name="René Frederiksen" userId="d68a91f8-491a-4c8e-9889-fdaf445e97bc" providerId="ADAL" clId="{45D4BF16-A1C9-4A53-B35A-8EAF51139A30}" dt="2020-05-04T04:48:02.804" v="154" actId="1035"/>
        <pc:sldMkLst>
          <pc:docMk/>
          <pc:sldMk cId="3770229484" sldId="262"/>
        </pc:sldMkLst>
        <pc:spChg chg="mod">
          <ac:chgData name="René Frederiksen" userId="d68a91f8-491a-4c8e-9889-fdaf445e97bc" providerId="ADAL" clId="{45D4BF16-A1C9-4A53-B35A-8EAF51139A30}" dt="2020-05-04T04:47:53.569" v="150" actId="1036"/>
          <ac:spMkLst>
            <pc:docMk/>
            <pc:sldMk cId="3770229484" sldId="262"/>
            <ac:spMk id="6" creationId="{00000000-0000-0000-0000-000000000000}"/>
          </ac:spMkLst>
        </pc:spChg>
        <pc:picChg chg="mod">
          <ac:chgData name="René Frederiksen" userId="d68a91f8-491a-4c8e-9889-fdaf445e97bc" providerId="ADAL" clId="{45D4BF16-A1C9-4A53-B35A-8EAF51139A30}" dt="2020-05-04T04:48:02.804" v="154" actId="1035"/>
          <ac:picMkLst>
            <pc:docMk/>
            <pc:sldMk cId="3770229484" sldId="262"/>
            <ac:picMk id="20" creationId="{00000000-0000-0000-0000-000000000000}"/>
          </ac:picMkLst>
        </pc:picChg>
        <pc:picChg chg="mod">
          <ac:chgData name="René Frederiksen" userId="d68a91f8-491a-4c8e-9889-fdaf445e97bc" providerId="ADAL" clId="{45D4BF16-A1C9-4A53-B35A-8EAF51139A30}" dt="2020-05-04T04:47:58.085" v="153" actId="1036"/>
          <ac:picMkLst>
            <pc:docMk/>
            <pc:sldMk cId="3770229484" sldId="262"/>
            <ac:picMk id="23" creationId="{00000000-0000-0000-0000-000000000000}"/>
          </ac:picMkLst>
        </pc:picChg>
      </pc:sldChg>
    </pc:docChg>
  </pc:docChgLst>
  <pc:docChgLst>
    <pc:chgData name="Christoffer Mortensen" userId="1804ac39-1815-43e1-833a-32c7f0b0e417" providerId="ADAL" clId="{14E91EB8-E4FF-40D1-A8AF-73045AC66716}"/>
    <pc:docChg chg="custSel addSld delSld modSld">
      <pc:chgData name="Christoffer Mortensen" userId="1804ac39-1815-43e1-833a-32c7f0b0e417" providerId="ADAL" clId="{14E91EB8-E4FF-40D1-A8AF-73045AC66716}" dt="2020-03-13T07:51:21.837" v="3367" actId="478"/>
      <pc:docMkLst>
        <pc:docMk/>
      </pc:docMkLst>
      <pc:sldChg chg="modSp">
        <pc:chgData name="Christoffer Mortensen" userId="1804ac39-1815-43e1-833a-32c7f0b0e417" providerId="ADAL" clId="{14E91EB8-E4FF-40D1-A8AF-73045AC66716}" dt="2020-03-13T07:11:11.308" v="79" actId="20577"/>
        <pc:sldMkLst>
          <pc:docMk/>
          <pc:sldMk cId="3770229484" sldId="262"/>
        </pc:sldMkLst>
        <pc:spChg chg="mod">
          <ac:chgData name="Christoffer Mortensen" userId="1804ac39-1815-43e1-833a-32c7f0b0e417" providerId="ADAL" clId="{14E91EB8-E4FF-40D1-A8AF-73045AC66716}" dt="2020-03-13T07:11:11.308" v="79" actId="20577"/>
          <ac:spMkLst>
            <pc:docMk/>
            <pc:sldMk cId="3770229484" sldId="262"/>
            <ac:spMk id="6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11:37.230" v="99" actId="20577"/>
        <pc:sldMkLst>
          <pc:docMk/>
          <pc:sldMk cId="1294709669" sldId="269"/>
        </pc:sldMkLst>
        <pc:spChg chg="mod">
          <ac:chgData name="Christoffer Mortensen" userId="1804ac39-1815-43e1-833a-32c7f0b0e417" providerId="ADAL" clId="{14E91EB8-E4FF-40D1-A8AF-73045AC66716}" dt="2020-03-13T07:11:37.230" v="99" actId="20577"/>
          <ac:spMkLst>
            <pc:docMk/>
            <pc:sldMk cId="1294709669" sldId="269"/>
            <ac:spMk id="10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1:26.808" v="87" actId="20577"/>
          <ac:spMkLst>
            <pc:docMk/>
            <pc:sldMk cId="1294709669" sldId="269"/>
            <ac:spMk id="12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10:27.885" v="29" actId="20577"/>
        <pc:sldMkLst>
          <pc:docMk/>
          <pc:sldMk cId="1855428971" sldId="270"/>
        </pc:sldMkLst>
        <pc:spChg chg="mod">
          <ac:chgData name="Christoffer Mortensen" userId="1804ac39-1815-43e1-833a-32c7f0b0e417" providerId="ADAL" clId="{14E91EB8-E4FF-40D1-A8AF-73045AC66716}" dt="2020-03-13T07:10:27.885" v="29" actId="20577"/>
          <ac:spMkLst>
            <pc:docMk/>
            <pc:sldMk cId="1855428971" sldId="270"/>
            <ac:spMk id="12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12.933" v="16" actId="20577"/>
          <ac:spMkLst>
            <pc:docMk/>
            <pc:sldMk cId="1855428971" sldId="270"/>
            <ac:spMk id="13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34:40.561" v="479" actId="20577"/>
        <pc:sldMkLst>
          <pc:docMk/>
          <pc:sldMk cId="501002921" sldId="282"/>
        </pc:sldMkLst>
        <pc:spChg chg="mod">
          <ac:chgData name="Christoffer Mortensen" userId="1804ac39-1815-43e1-833a-32c7f0b0e417" providerId="ADAL" clId="{14E91EB8-E4FF-40D1-A8AF-73045AC66716}" dt="2020-03-13T07:29:48.115" v="266" actId="20577"/>
          <ac:spMkLst>
            <pc:docMk/>
            <pc:sldMk cId="501002921" sldId="282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29:12.350" v="220" actId="20577"/>
          <ac:spMkLst>
            <pc:docMk/>
            <pc:sldMk cId="501002921" sldId="282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4:40.561" v="479" actId="20577"/>
          <ac:spMkLst>
            <pc:docMk/>
            <pc:sldMk cId="501002921" sldId="282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501002921" sldId="282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35:39.030" v="508" actId="20577"/>
        <pc:sldMkLst>
          <pc:docMk/>
          <pc:sldMk cId="3639413584" sldId="284"/>
        </pc:sldMkLst>
        <pc:spChg chg="mod">
          <ac:chgData name="Christoffer Mortensen" userId="1804ac39-1815-43e1-833a-32c7f0b0e417" providerId="ADAL" clId="{14E91EB8-E4FF-40D1-A8AF-73045AC66716}" dt="2020-03-13T07:35:39.030" v="508" actId="20577"/>
          <ac:spMkLst>
            <pc:docMk/>
            <pc:sldMk cId="3639413584" sldId="284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3:31.029" v="404" actId="20577"/>
          <ac:spMkLst>
            <pc:docMk/>
            <pc:sldMk cId="3639413584" sldId="284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4:33.764" v="475" actId="20577"/>
          <ac:spMkLst>
            <pc:docMk/>
            <pc:sldMk cId="3639413584" sldId="284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3639413584" sldId="284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37:03.700" v="717" actId="20577"/>
        <pc:sldMkLst>
          <pc:docMk/>
          <pc:sldMk cId="1977109566" sldId="285"/>
        </pc:sldMkLst>
        <pc:spChg chg="mod">
          <ac:chgData name="Christoffer Mortensen" userId="1804ac39-1815-43e1-833a-32c7f0b0e417" providerId="ADAL" clId="{14E91EB8-E4FF-40D1-A8AF-73045AC66716}" dt="2020-03-13T07:37:03.700" v="717" actId="20577"/>
          <ac:spMkLst>
            <pc:docMk/>
            <pc:sldMk cId="1977109566" sldId="285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6:28.811" v="674" actId="20577"/>
          <ac:spMkLst>
            <pc:docMk/>
            <pc:sldMk cId="1977109566" sldId="285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6:46.498" v="711" actId="20577"/>
          <ac:spMkLst>
            <pc:docMk/>
            <pc:sldMk cId="1977109566" sldId="285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1977109566" sldId="285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37:52.660" v="900" actId="20577"/>
        <pc:sldMkLst>
          <pc:docMk/>
          <pc:sldMk cId="1330437306" sldId="286"/>
        </pc:sldMkLst>
        <pc:spChg chg="mod">
          <ac:chgData name="Christoffer Mortensen" userId="1804ac39-1815-43e1-833a-32c7f0b0e417" providerId="ADAL" clId="{14E91EB8-E4FF-40D1-A8AF-73045AC66716}" dt="2020-03-13T07:37:21.512" v="780" actId="20577"/>
          <ac:spMkLst>
            <pc:docMk/>
            <pc:sldMk cId="1330437306" sldId="286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7:41.355" v="868" actId="313"/>
          <ac:spMkLst>
            <pc:docMk/>
            <pc:sldMk cId="1330437306" sldId="286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7:52.660" v="900" actId="20577"/>
          <ac:spMkLst>
            <pc:docMk/>
            <pc:sldMk cId="1330437306" sldId="286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1330437306" sldId="286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38:48.632" v="1156" actId="20577"/>
        <pc:sldMkLst>
          <pc:docMk/>
          <pc:sldMk cId="1547231235" sldId="287"/>
        </pc:sldMkLst>
        <pc:spChg chg="mod">
          <ac:chgData name="Christoffer Mortensen" userId="1804ac39-1815-43e1-833a-32c7f0b0e417" providerId="ADAL" clId="{14E91EB8-E4FF-40D1-A8AF-73045AC66716}" dt="2020-03-13T07:38:17.503" v="979" actId="20577"/>
          <ac:spMkLst>
            <pc:docMk/>
            <pc:sldMk cId="1547231235" sldId="287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8:36.351" v="1100" actId="20577"/>
          <ac:spMkLst>
            <pc:docMk/>
            <pc:sldMk cId="1547231235" sldId="287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38:48.632" v="1156" actId="20577"/>
          <ac:spMkLst>
            <pc:docMk/>
            <pc:sldMk cId="1547231235" sldId="287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1547231235" sldId="287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40:27.790" v="1460" actId="20577"/>
        <pc:sldMkLst>
          <pc:docMk/>
          <pc:sldMk cId="1184176634" sldId="288"/>
        </pc:sldMkLst>
        <pc:spChg chg="mod">
          <ac:chgData name="Christoffer Mortensen" userId="1804ac39-1815-43e1-833a-32c7f0b0e417" providerId="ADAL" clId="{14E91EB8-E4FF-40D1-A8AF-73045AC66716}" dt="2020-03-13T07:40:27.790" v="1460" actId="20577"/>
          <ac:spMkLst>
            <pc:docMk/>
            <pc:sldMk cId="1184176634" sldId="288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0:01.805" v="1406" actId="20577"/>
          <ac:spMkLst>
            <pc:docMk/>
            <pc:sldMk cId="1184176634" sldId="288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0:13.400" v="1455" actId="20577"/>
          <ac:spMkLst>
            <pc:docMk/>
            <pc:sldMk cId="1184176634" sldId="288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1184176634" sldId="288"/>
            <ac:spMk id="15" creationId="{00000000-0000-0000-0000-000000000000}"/>
          </ac:spMkLst>
        </pc:spChg>
      </pc:sldChg>
      <pc:sldChg chg="modSp">
        <pc:chgData name="Christoffer Mortensen" userId="1804ac39-1815-43e1-833a-32c7f0b0e417" providerId="ADAL" clId="{14E91EB8-E4FF-40D1-A8AF-73045AC66716}" dt="2020-03-13T07:43:35.681" v="1899" actId="20577"/>
        <pc:sldMkLst>
          <pc:docMk/>
          <pc:sldMk cId="1423568767" sldId="289"/>
        </pc:sldMkLst>
        <pc:spChg chg="mod">
          <ac:chgData name="Christoffer Mortensen" userId="1804ac39-1815-43e1-833a-32c7f0b0e417" providerId="ADAL" clId="{14E91EB8-E4FF-40D1-A8AF-73045AC66716}" dt="2020-03-13T07:43:19.323" v="1839" actId="20577"/>
          <ac:spMkLst>
            <pc:docMk/>
            <pc:sldMk cId="1423568767" sldId="289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3:16.666" v="1836" actId="20577"/>
          <ac:spMkLst>
            <pc:docMk/>
            <pc:sldMk cId="1423568767" sldId="289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3:35.681" v="1899" actId="20577"/>
          <ac:spMkLst>
            <pc:docMk/>
            <pc:sldMk cId="1423568767" sldId="289"/>
            <ac:spMk id="14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10:20.683" v="17" actId="20577"/>
          <ac:spMkLst>
            <pc:docMk/>
            <pc:sldMk cId="1423568767" sldId="289"/>
            <ac:spMk id="15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29:49.927" v="267" actId="20577"/>
        <pc:sldMkLst>
          <pc:docMk/>
          <pc:sldMk cId="291381917" sldId="290"/>
        </pc:sldMkLst>
        <pc:spChg chg="add mod">
          <ac:chgData name="Christoffer Mortensen" userId="1804ac39-1815-43e1-833a-32c7f0b0e417" providerId="ADAL" clId="{14E91EB8-E4FF-40D1-A8AF-73045AC66716}" dt="2020-03-13T07:29:39.052" v="263" actId="20577"/>
          <ac:spMkLst>
            <pc:docMk/>
            <pc:sldMk cId="291381917" sldId="290"/>
            <ac:spMk id="2" creationId="{500B3035-542D-4F6B-B371-2A0557972DC9}"/>
          </ac:spMkLst>
        </pc:spChg>
        <pc:spChg chg="mod">
          <ac:chgData name="Christoffer Mortensen" userId="1804ac39-1815-43e1-833a-32c7f0b0e417" providerId="ADAL" clId="{14E91EB8-E4FF-40D1-A8AF-73045AC66716}" dt="2020-03-13T07:29:49.927" v="267" actId="20577"/>
          <ac:spMkLst>
            <pc:docMk/>
            <pc:sldMk cId="291381917" sldId="290"/>
            <ac:spMk id="7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29:40.084" v="264" actId="478"/>
          <ac:spMkLst>
            <pc:docMk/>
            <pc:sldMk cId="291381917" sldId="290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29:40.834" v="265" actId="478"/>
          <ac:spMkLst>
            <pc:docMk/>
            <pc:sldMk cId="291381917" sldId="290"/>
            <ac:spMk id="14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35:15.527" v="504" actId="20577"/>
        <pc:sldMkLst>
          <pc:docMk/>
          <pc:sldMk cId="2584782768" sldId="291"/>
        </pc:sldMkLst>
        <pc:spChg chg="mod">
          <ac:chgData name="Christoffer Mortensen" userId="1804ac39-1815-43e1-833a-32c7f0b0e417" providerId="ADAL" clId="{14E91EB8-E4FF-40D1-A8AF-73045AC66716}" dt="2020-03-13T07:35:15.527" v="504" actId="20577"/>
          <ac:spMkLst>
            <pc:docMk/>
            <pc:sldMk cId="2584782768" sldId="291"/>
            <ac:spMk id="7" creationId="{00000000-0000-0000-0000-000000000000}"/>
          </ac:spMkLst>
        </pc:spChg>
        <pc:spChg chg="add">
          <ac:chgData name="Christoffer Mortensen" userId="1804ac39-1815-43e1-833a-32c7f0b0e417" providerId="ADAL" clId="{14E91EB8-E4FF-40D1-A8AF-73045AC66716}" dt="2020-03-13T07:35:10.996" v="501" actId="20577"/>
          <ac:spMkLst>
            <pc:docMk/>
            <pc:sldMk cId="2584782768" sldId="291"/>
            <ac:spMk id="8" creationId="{03309683-3235-4768-82BE-57021F4807B2}"/>
          </ac:spMkLst>
        </pc:spChg>
        <pc:spChg chg="del">
          <ac:chgData name="Christoffer Mortensen" userId="1804ac39-1815-43e1-833a-32c7f0b0e417" providerId="ADAL" clId="{14E91EB8-E4FF-40D1-A8AF-73045AC66716}" dt="2020-03-13T07:35:12.199" v="502" actId="478"/>
          <ac:spMkLst>
            <pc:docMk/>
            <pc:sldMk cId="2584782768" sldId="291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35:13.684" v="503" actId="478"/>
          <ac:spMkLst>
            <pc:docMk/>
            <pc:sldMk cId="2584782768" sldId="291"/>
            <ac:spMk id="14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37:57.113" v="902" actId="1076"/>
        <pc:sldMkLst>
          <pc:docMk/>
          <pc:sldMk cId="2658622414" sldId="293"/>
        </pc:sldMkLst>
        <pc:spChg chg="mod">
          <ac:chgData name="Christoffer Mortensen" userId="1804ac39-1815-43e1-833a-32c7f0b0e417" providerId="ADAL" clId="{14E91EB8-E4FF-40D1-A8AF-73045AC66716}" dt="2020-03-13T07:37:06.013" v="719" actId="20577"/>
          <ac:spMkLst>
            <pc:docMk/>
            <pc:sldMk cId="2658622414" sldId="293"/>
            <ac:spMk id="7" creationId="{00000000-0000-0000-0000-000000000000}"/>
          </ac:spMkLst>
        </pc:spChg>
        <pc:spChg chg="add mod">
          <ac:chgData name="Christoffer Mortensen" userId="1804ac39-1815-43e1-833a-32c7f0b0e417" providerId="ADAL" clId="{14E91EB8-E4FF-40D1-A8AF-73045AC66716}" dt="2020-03-13T07:37:57.113" v="902" actId="1076"/>
          <ac:spMkLst>
            <pc:docMk/>
            <pc:sldMk cId="2658622414" sldId="293"/>
            <ac:spMk id="8" creationId="{52BE3F3D-4AB4-4009-A701-3780B9A926ED}"/>
          </ac:spMkLst>
        </pc:spChg>
        <pc:spChg chg="del">
          <ac:chgData name="Christoffer Mortensen" userId="1804ac39-1815-43e1-833a-32c7f0b0e417" providerId="ADAL" clId="{14E91EB8-E4FF-40D1-A8AF-73045AC66716}" dt="2020-03-13T07:36:56.826" v="714" actId="478"/>
          <ac:spMkLst>
            <pc:docMk/>
            <pc:sldMk cId="2658622414" sldId="293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36:58.279" v="715" actId="478"/>
          <ac:spMkLst>
            <pc:docMk/>
            <pc:sldMk cId="2658622414" sldId="293"/>
            <ac:spMk id="14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38:01.378" v="905" actId="478"/>
        <pc:sldMkLst>
          <pc:docMk/>
          <pc:sldMk cId="1383947577" sldId="294"/>
        </pc:sldMkLst>
        <pc:spChg chg="add">
          <ac:chgData name="Christoffer Mortensen" userId="1804ac39-1815-43e1-833a-32c7f0b0e417" providerId="ADAL" clId="{14E91EB8-E4FF-40D1-A8AF-73045AC66716}" dt="2020-03-13T07:37:59.347" v="903" actId="478"/>
          <ac:spMkLst>
            <pc:docMk/>
            <pc:sldMk cId="1383947577" sldId="294"/>
            <ac:spMk id="8" creationId="{5CD8E8BC-BEF1-4629-9E81-04BC4CB37F9E}"/>
          </ac:spMkLst>
        </pc:spChg>
        <pc:spChg chg="del">
          <ac:chgData name="Christoffer Mortensen" userId="1804ac39-1815-43e1-833a-32c7f0b0e417" providerId="ADAL" clId="{14E91EB8-E4FF-40D1-A8AF-73045AC66716}" dt="2020-03-13T07:38:00.347" v="904" actId="478"/>
          <ac:spMkLst>
            <pc:docMk/>
            <pc:sldMk cId="1383947577" sldId="294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38:01.378" v="905" actId="478"/>
          <ac:spMkLst>
            <pc:docMk/>
            <pc:sldMk cId="1383947577" sldId="294"/>
            <ac:spMk id="14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39:00.475" v="1160" actId="478"/>
        <pc:sldMkLst>
          <pc:docMk/>
          <pc:sldMk cId="2605888977" sldId="295"/>
        </pc:sldMkLst>
        <pc:spChg chg="add">
          <ac:chgData name="Christoffer Mortensen" userId="1804ac39-1815-43e1-833a-32c7f0b0e417" providerId="ADAL" clId="{14E91EB8-E4FF-40D1-A8AF-73045AC66716}" dt="2020-03-13T07:38:58.663" v="1158" actId="478"/>
          <ac:spMkLst>
            <pc:docMk/>
            <pc:sldMk cId="2605888977" sldId="295"/>
            <ac:spMk id="8" creationId="{E3A19E5F-0E6C-4EA9-BE10-E51990AECFD6}"/>
          </ac:spMkLst>
        </pc:spChg>
        <pc:spChg chg="del">
          <ac:chgData name="Christoffer Mortensen" userId="1804ac39-1815-43e1-833a-32c7f0b0e417" providerId="ADAL" clId="{14E91EB8-E4FF-40D1-A8AF-73045AC66716}" dt="2020-03-13T07:38:59.631" v="1159" actId="478"/>
          <ac:spMkLst>
            <pc:docMk/>
            <pc:sldMk cId="2605888977" sldId="295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39:00.475" v="1160" actId="478"/>
          <ac:spMkLst>
            <pc:docMk/>
            <pc:sldMk cId="2605888977" sldId="295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4:31.760" v="2088" actId="20577"/>
        <pc:sldMkLst>
          <pc:docMk/>
          <pc:sldMk cId="4154566818" sldId="296"/>
        </pc:sldMkLst>
        <pc:spChg chg="mod">
          <ac:chgData name="Christoffer Mortensen" userId="1804ac39-1815-43e1-833a-32c7f0b0e417" providerId="ADAL" clId="{14E91EB8-E4FF-40D1-A8AF-73045AC66716}" dt="2020-03-13T07:44:07.571" v="1966" actId="20577"/>
          <ac:spMkLst>
            <pc:docMk/>
            <pc:sldMk cId="4154566818" sldId="296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4:21.899" v="2044" actId="20577"/>
          <ac:spMkLst>
            <pc:docMk/>
            <pc:sldMk cId="4154566818" sldId="296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4:31.760" v="2088" actId="20577"/>
          <ac:spMkLst>
            <pc:docMk/>
            <pc:sldMk cId="4154566818" sldId="296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6:17.933" v="2389" actId="20577"/>
        <pc:sldMkLst>
          <pc:docMk/>
          <pc:sldMk cId="2351938638" sldId="297"/>
        </pc:sldMkLst>
        <pc:spChg chg="mod">
          <ac:chgData name="Christoffer Mortensen" userId="1804ac39-1815-43e1-833a-32c7f0b0e417" providerId="ADAL" clId="{14E91EB8-E4FF-40D1-A8AF-73045AC66716}" dt="2020-03-13T07:46:17.933" v="2389" actId="20577"/>
          <ac:spMkLst>
            <pc:docMk/>
            <pc:sldMk cId="2351938638" sldId="297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5:45.893" v="2331" actId="20577"/>
          <ac:spMkLst>
            <pc:docMk/>
            <pc:sldMk cId="2351938638" sldId="297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5:53.849" v="2379" actId="20577"/>
          <ac:spMkLst>
            <pc:docMk/>
            <pc:sldMk cId="2351938638" sldId="297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7:33.025" v="2586" actId="20577"/>
        <pc:sldMkLst>
          <pc:docMk/>
          <pc:sldMk cId="2383773145" sldId="298"/>
        </pc:sldMkLst>
        <pc:spChg chg="mod">
          <ac:chgData name="Christoffer Mortensen" userId="1804ac39-1815-43e1-833a-32c7f0b0e417" providerId="ADAL" clId="{14E91EB8-E4FF-40D1-A8AF-73045AC66716}" dt="2020-03-13T07:46:46.248" v="2441" actId="20577"/>
          <ac:spMkLst>
            <pc:docMk/>
            <pc:sldMk cId="2383773145" sldId="298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7:05.310" v="2498" actId="20577"/>
          <ac:spMkLst>
            <pc:docMk/>
            <pc:sldMk cId="2383773145" sldId="298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7:33.025" v="2586" actId="20577"/>
          <ac:spMkLst>
            <pc:docMk/>
            <pc:sldMk cId="2383773145" sldId="298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9:06.134" v="2900" actId="20577"/>
        <pc:sldMkLst>
          <pc:docMk/>
          <pc:sldMk cId="2960980383" sldId="299"/>
        </pc:sldMkLst>
        <pc:spChg chg="mod">
          <ac:chgData name="Christoffer Mortensen" userId="1804ac39-1815-43e1-833a-32c7f0b0e417" providerId="ADAL" clId="{14E91EB8-E4FF-40D1-A8AF-73045AC66716}" dt="2020-03-13T07:49:06.134" v="2900" actId="20577"/>
          <ac:spMkLst>
            <pc:docMk/>
            <pc:sldMk cId="2960980383" sldId="299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8:20.711" v="2768" actId="20577"/>
          <ac:spMkLst>
            <pc:docMk/>
            <pc:sldMk cId="2960980383" sldId="299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8:35.133" v="2825" actId="20577"/>
          <ac:spMkLst>
            <pc:docMk/>
            <pc:sldMk cId="2960980383" sldId="299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50:40.744" v="3228" actId="20577"/>
        <pc:sldMkLst>
          <pc:docMk/>
          <pc:sldMk cId="1017249901" sldId="301"/>
        </pc:sldMkLst>
        <pc:spChg chg="mod">
          <ac:chgData name="Christoffer Mortensen" userId="1804ac39-1815-43e1-833a-32c7f0b0e417" providerId="ADAL" clId="{14E91EB8-E4FF-40D1-A8AF-73045AC66716}" dt="2020-03-13T07:50:40.744" v="3228" actId="20577"/>
          <ac:spMkLst>
            <pc:docMk/>
            <pc:sldMk cId="1017249901" sldId="301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50:23.275" v="3172" actId="20577"/>
          <ac:spMkLst>
            <pc:docMk/>
            <pc:sldMk cId="1017249901" sldId="301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50:33.244" v="3227" actId="20577"/>
          <ac:spMkLst>
            <pc:docMk/>
            <pc:sldMk cId="1017249901" sldId="301"/>
            <ac:spMk id="14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40:29.525" v="1461" actId="20577"/>
        <pc:sldMkLst>
          <pc:docMk/>
          <pc:sldMk cId="3478533414" sldId="304"/>
        </pc:sldMkLst>
        <pc:spChg chg="mod">
          <ac:chgData name="Christoffer Mortensen" userId="1804ac39-1815-43e1-833a-32c7f0b0e417" providerId="ADAL" clId="{14E91EB8-E4FF-40D1-A8AF-73045AC66716}" dt="2020-03-13T07:40:29.525" v="1461" actId="20577"/>
          <ac:spMkLst>
            <pc:docMk/>
            <pc:sldMk cId="3478533414" sldId="304"/>
            <ac:spMk id="7" creationId="{00000000-0000-0000-0000-000000000000}"/>
          </ac:spMkLst>
        </pc:spChg>
        <pc:spChg chg="add">
          <ac:chgData name="Christoffer Mortensen" userId="1804ac39-1815-43e1-833a-32c7f0b0e417" providerId="ADAL" clId="{14E91EB8-E4FF-40D1-A8AF-73045AC66716}" dt="2020-03-13T07:40:18.790" v="1457" actId="20577"/>
          <ac:spMkLst>
            <pc:docMk/>
            <pc:sldMk cId="3478533414" sldId="304"/>
            <ac:spMk id="8" creationId="{7803D0BC-A3F7-405C-B3EE-3E3798EC5CFE}"/>
          </ac:spMkLst>
        </pc:spChg>
        <pc:spChg chg="del">
          <ac:chgData name="Christoffer Mortensen" userId="1804ac39-1815-43e1-833a-32c7f0b0e417" providerId="ADAL" clId="{14E91EB8-E4FF-40D1-A8AF-73045AC66716}" dt="2020-03-13T07:40:19.790" v="1458" actId="478"/>
          <ac:spMkLst>
            <pc:docMk/>
            <pc:sldMk cId="3478533414" sldId="304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0:20.619" v="1459" actId="478"/>
          <ac:spMkLst>
            <pc:docMk/>
            <pc:sldMk cId="3478533414" sldId="304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2:01.527" v="1696" actId="20577"/>
        <pc:sldMkLst>
          <pc:docMk/>
          <pc:sldMk cId="2497815285" sldId="306"/>
        </pc:sldMkLst>
        <pc:spChg chg="mod">
          <ac:chgData name="Christoffer Mortensen" userId="1804ac39-1815-43e1-833a-32c7f0b0e417" providerId="ADAL" clId="{14E91EB8-E4FF-40D1-A8AF-73045AC66716}" dt="2020-03-13T07:41:16.856" v="1530" actId="20577"/>
          <ac:spMkLst>
            <pc:docMk/>
            <pc:sldMk cId="2497815285" sldId="306"/>
            <ac:spMk id="7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1:31.465" v="1582" actId="313"/>
          <ac:spMkLst>
            <pc:docMk/>
            <pc:sldMk cId="2497815285" sldId="306"/>
            <ac:spMk id="11" creationId="{00000000-0000-0000-0000-000000000000}"/>
          </ac:spMkLst>
        </pc:spChg>
        <pc:spChg chg="mod">
          <ac:chgData name="Christoffer Mortensen" userId="1804ac39-1815-43e1-833a-32c7f0b0e417" providerId="ADAL" clId="{14E91EB8-E4FF-40D1-A8AF-73045AC66716}" dt="2020-03-13T07:42:01.527" v="1696" actId="20577"/>
          <ac:spMkLst>
            <pc:docMk/>
            <pc:sldMk cId="2497815285" sldId="306"/>
            <ac:spMk id="14" creationId="{00000000-0000-0000-0000-000000000000}"/>
          </ac:spMkLst>
        </pc:spChg>
      </pc:sldChg>
      <pc:sldChg chg="modSp add">
        <pc:chgData name="Christoffer Mortensen" userId="1804ac39-1815-43e1-833a-32c7f0b0e417" providerId="ADAL" clId="{14E91EB8-E4FF-40D1-A8AF-73045AC66716}" dt="2020-03-13T07:42:21.511" v="1697" actId="478"/>
        <pc:sldMkLst>
          <pc:docMk/>
          <pc:sldMk cId="109083476" sldId="307"/>
        </pc:sldMkLst>
        <pc:spChg chg="mod">
          <ac:chgData name="Christoffer Mortensen" userId="1804ac39-1815-43e1-833a-32c7f0b0e417" providerId="ADAL" clId="{14E91EB8-E4FF-40D1-A8AF-73045AC66716}" dt="2020-03-13T07:42:21.511" v="1697" actId="478"/>
          <ac:spMkLst>
            <pc:docMk/>
            <pc:sldMk cId="109083476" sldId="307"/>
            <ac:spMk id="7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43:46.353" v="1903" actId="478"/>
        <pc:sldMkLst>
          <pc:docMk/>
          <pc:sldMk cId="2413069750" sldId="309"/>
        </pc:sldMkLst>
        <pc:spChg chg="add">
          <ac:chgData name="Christoffer Mortensen" userId="1804ac39-1815-43e1-833a-32c7f0b0e417" providerId="ADAL" clId="{14E91EB8-E4FF-40D1-A8AF-73045AC66716}" dt="2020-03-13T07:43:43.119" v="1901" actId="478"/>
          <ac:spMkLst>
            <pc:docMk/>
            <pc:sldMk cId="2413069750" sldId="309"/>
            <ac:spMk id="8" creationId="{EABF176C-632F-49F5-B347-B208D33567EA}"/>
          </ac:spMkLst>
        </pc:spChg>
        <pc:spChg chg="del">
          <ac:chgData name="Christoffer Mortensen" userId="1804ac39-1815-43e1-833a-32c7f0b0e417" providerId="ADAL" clId="{14E91EB8-E4FF-40D1-A8AF-73045AC66716}" dt="2020-03-13T07:43:44.462" v="1902" actId="478"/>
          <ac:spMkLst>
            <pc:docMk/>
            <pc:sldMk cId="2413069750" sldId="309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3:46.353" v="1903" actId="478"/>
          <ac:spMkLst>
            <pc:docMk/>
            <pc:sldMk cId="2413069750" sldId="309"/>
            <ac:spMk id="14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44:44.572" v="2092" actId="478"/>
        <pc:sldMkLst>
          <pc:docMk/>
          <pc:sldMk cId="236239575" sldId="310"/>
        </pc:sldMkLst>
        <pc:spChg chg="add">
          <ac:chgData name="Christoffer Mortensen" userId="1804ac39-1815-43e1-833a-32c7f0b0e417" providerId="ADAL" clId="{14E91EB8-E4FF-40D1-A8AF-73045AC66716}" dt="2020-03-13T07:44:42.806" v="2090" actId="478"/>
          <ac:spMkLst>
            <pc:docMk/>
            <pc:sldMk cId="236239575" sldId="310"/>
            <ac:spMk id="8" creationId="{C3E1ABAB-4C89-4DC6-B395-B65303E7EDC1}"/>
          </ac:spMkLst>
        </pc:spChg>
        <pc:spChg chg="del">
          <ac:chgData name="Christoffer Mortensen" userId="1804ac39-1815-43e1-833a-32c7f0b0e417" providerId="ADAL" clId="{14E91EB8-E4FF-40D1-A8AF-73045AC66716}" dt="2020-03-13T07:44:43.728" v="2091" actId="478"/>
          <ac:spMkLst>
            <pc:docMk/>
            <pc:sldMk cId="236239575" sldId="310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4:44.572" v="2092" actId="478"/>
          <ac:spMkLst>
            <pc:docMk/>
            <pc:sldMk cId="236239575" sldId="310"/>
            <ac:spMk id="14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46:16.089" v="2388" actId="20577"/>
        <pc:sldMkLst>
          <pc:docMk/>
          <pc:sldMk cId="770270183" sldId="311"/>
        </pc:sldMkLst>
        <pc:spChg chg="mod">
          <ac:chgData name="Christoffer Mortensen" userId="1804ac39-1815-43e1-833a-32c7f0b0e417" providerId="ADAL" clId="{14E91EB8-E4FF-40D1-A8AF-73045AC66716}" dt="2020-03-13T07:46:16.089" v="2388" actId="20577"/>
          <ac:spMkLst>
            <pc:docMk/>
            <pc:sldMk cId="770270183" sldId="311"/>
            <ac:spMk id="7" creationId="{00000000-0000-0000-0000-000000000000}"/>
          </ac:spMkLst>
        </pc:spChg>
        <pc:spChg chg="add">
          <ac:chgData name="Christoffer Mortensen" userId="1804ac39-1815-43e1-833a-32c7f0b0e417" providerId="ADAL" clId="{14E91EB8-E4FF-40D1-A8AF-73045AC66716}" dt="2020-03-13T07:45:58.646" v="2381" actId="20577"/>
          <ac:spMkLst>
            <pc:docMk/>
            <pc:sldMk cId="770270183" sldId="311"/>
            <ac:spMk id="8" creationId="{6F8D8ADF-5E10-4428-A4A5-09501131CE2A}"/>
          </ac:spMkLst>
        </pc:spChg>
        <pc:spChg chg="del">
          <ac:chgData name="Christoffer Mortensen" userId="1804ac39-1815-43e1-833a-32c7f0b0e417" providerId="ADAL" clId="{14E91EB8-E4FF-40D1-A8AF-73045AC66716}" dt="2020-03-13T07:45:59.630" v="2382" actId="478"/>
          <ac:spMkLst>
            <pc:docMk/>
            <pc:sldMk cId="770270183" sldId="311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6:00.427" v="2383" actId="478"/>
          <ac:spMkLst>
            <pc:docMk/>
            <pc:sldMk cId="770270183" sldId="311"/>
            <ac:spMk id="14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47:44.212" v="2590" actId="478"/>
        <pc:sldMkLst>
          <pc:docMk/>
          <pc:sldMk cId="1401783059" sldId="313"/>
        </pc:sldMkLst>
        <pc:spChg chg="add">
          <ac:chgData name="Christoffer Mortensen" userId="1804ac39-1815-43e1-833a-32c7f0b0e417" providerId="ADAL" clId="{14E91EB8-E4FF-40D1-A8AF-73045AC66716}" dt="2020-03-13T07:47:42.509" v="2588" actId="478"/>
          <ac:spMkLst>
            <pc:docMk/>
            <pc:sldMk cId="1401783059" sldId="313"/>
            <ac:spMk id="8" creationId="{9D614399-3EA7-430B-98E8-F7D10646E67B}"/>
          </ac:spMkLst>
        </pc:spChg>
        <pc:spChg chg="del">
          <ac:chgData name="Christoffer Mortensen" userId="1804ac39-1815-43e1-833a-32c7f0b0e417" providerId="ADAL" clId="{14E91EB8-E4FF-40D1-A8AF-73045AC66716}" dt="2020-03-13T07:47:43.400" v="2589" actId="478"/>
          <ac:spMkLst>
            <pc:docMk/>
            <pc:sldMk cId="1401783059" sldId="313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7:44.212" v="2590" actId="478"/>
          <ac:spMkLst>
            <pc:docMk/>
            <pc:sldMk cId="1401783059" sldId="313"/>
            <ac:spMk id="14" creationId="{00000000-0000-0000-0000-000000000000}"/>
          </ac:spMkLst>
        </pc:spChg>
      </pc:sldChg>
      <pc:sldChg chg="addSp delSp modSp add">
        <pc:chgData name="Christoffer Mortensen" userId="1804ac39-1815-43e1-833a-32c7f0b0e417" providerId="ADAL" clId="{14E91EB8-E4FF-40D1-A8AF-73045AC66716}" dt="2020-03-13T07:49:08.399" v="2901" actId="20577"/>
        <pc:sldMkLst>
          <pc:docMk/>
          <pc:sldMk cId="633025605" sldId="314"/>
        </pc:sldMkLst>
        <pc:spChg chg="mod">
          <ac:chgData name="Christoffer Mortensen" userId="1804ac39-1815-43e1-833a-32c7f0b0e417" providerId="ADAL" clId="{14E91EB8-E4FF-40D1-A8AF-73045AC66716}" dt="2020-03-13T07:49:08.399" v="2901" actId="20577"/>
          <ac:spMkLst>
            <pc:docMk/>
            <pc:sldMk cId="633025605" sldId="314"/>
            <ac:spMk id="7" creationId="{00000000-0000-0000-0000-000000000000}"/>
          </ac:spMkLst>
        </pc:spChg>
        <pc:spChg chg="add">
          <ac:chgData name="Christoffer Mortensen" userId="1804ac39-1815-43e1-833a-32c7f0b0e417" providerId="ADAL" clId="{14E91EB8-E4FF-40D1-A8AF-73045AC66716}" dt="2020-03-13T07:48:41.039" v="2827" actId="20577"/>
          <ac:spMkLst>
            <pc:docMk/>
            <pc:sldMk cId="633025605" sldId="314"/>
            <ac:spMk id="8" creationId="{AF219450-EC2F-410C-B46C-C5E5D300D2EE}"/>
          </ac:spMkLst>
        </pc:spChg>
        <pc:spChg chg="del">
          <ac:chgData name="Christoffer Mortensen" userId="1804ac39-1815-43e1-833a-32c7f0b0e417" providerId="ADAL" clId="{14E91EB8-E4FF-40D1-A8AF-73045AC66716}" dt="2020-03-13T07:48:43.055" v="2828" actId="478"/>
          <ac:spMkLst>
            <pc:docMk/>
            <pc:sldMk cId="633025605" sldId="314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48:43.758" v="2829" actId="478"/>
          <ac:spMkLst>
            <pc:docMk/>
            <pc:sldMk cId="633025605" sldId="314"/>
            <ac:spMk id="14" creationId="{00000000-0000-0000-0000-000000000000}"/>
          </ac:spMkLst>
        </pc:spChg>
      </pc:sldChg>
      <pc:sldChg chg="addSp delSp add">
        <pc:chgData name="Christoffer Mortensen" userId="1804ac39-1815-43e1-833a-32c7f0b0e417" providerId="ADAL" clId="{14E91EB8-E4FF-40D1-A8AF-73045AC66716}" dt="2020-03-13T07:50:49.010" v="3232" actId="478"/>
        <pc:sldMkLst>
          <pc:docMk/>
          <pc:sldMk cId="3533021561" sldId="315"/>
        </pc:sldMkLst>
        <pc:spChg chg="add">
          <ac:chgData name="Christoffer Mortensen" userId="1804ac39-1815-43e1-833a-32c7f0b0e417" providerId="ADAL" clId="{14E91EB8-E4FF-40D1-A8AF-73045AC66716}" dt="2020-03-13T07:50:49.010" v="3232" actId="478"/>
          <ac:spMkLst>
            <pc:docMk/>
            <pc:sldMk cId="3533021561" sldId="315"/>
            <ac:spMk id="8" creationId="{4C69AC0A-EDCB-489D-A553-332DE900857E}"/>
          </ac:spMkLst>
        </pc:spChg>
        <pc:spChg chg="del">
          <ac:chgData name="Christoffer Mortensen" userId="1804ac39-1815-43e1-833a-32c7f0b0e417" providerId="ADAL" clId="{14E91EB8-E4FF-40D1-A8AF-73045AC66716}" dt="2020-03-13T07:50:44.760" v="3230" actId="478"/>
          <ac:spMkLst>
            <pc:docMk/>
            <pc:sldMk cId="3533021561" sldId="315"/>
            <ac:spMk id="11" creationId="{00000000-0000-0000-0000-000000000000}"/>
          </ac:spMkLst>
        </pc:spChg>
        <pc:spChg chg="del">
          <ac:chgData name="Christoffer Mortensen" userId="1804ac39-1815-43e1-833a-32c7f0b0e417" providerId="ADAL" clId="{14E91EB8-E4FF-40D1-A8AF-73045AC66716}" dt="2020-03-13T07:50:45.369" v="3231" actId="478"/>
          <ac:spMkLst>
            <pc:docMk/>
            <pc:sldMk cId="3533021561" sldId="315"/>
            <ac:spMk id="14" creationId="{00000000-0000-0000-0000-000000000000}"/>
          </ac:spMkLst>
        </pc:spChg>
      </pc:sldChg>
    </pc:docChg>
  </pc:docChgLst>
  <pc:docChgLst>
    <pc:chgData name="René Frederiksen" userId="d68a91f8-491a-4c8e-9889-fdaf445e97bc" providerId="ADAL" clId="{A7F360CF-C348-48CA-B150-B75C0B9AF521}"/>
    <pc:docChg chg="custSel addSld delSld modSld">
      <pc:chgData name="René Frederiksen" userId="d68a91f8-491a-4c8e-9889-fdaf445e97bc" providerId="ADAL" clId="{A7F360CF-C348-48CA-B150-B75C0B9AF521}" dt="2020-03-26T10:31:57.139" v="1144" actId="2696"/>
      <pc:docMkLst>
        <pc:docMk/>
      </pc:docMkLst>
      <pc:sldChg chg="addSp modSp">
        <pc:chgData name="René Frederiksen" userId="d68a91f8-491a-4c8e-9889-fdaf445e97bc" providerId="ADAL" clId="{A7F360CF-C348-48CA-B150-B75C0B9AF521}" dt="2020-03-26T09:21:30.483" v="301" actId="20577"/>
        <pc:sldMkLst>
          <pc:docMk/>
          <pc:sldMk cId="1294709669" sldId="269"/>
        </pc:sldMkLst>
        <pc:spChg chg="mod">
          <ac:chgData name="René Frederiksen" userId="d68a91f8-491a-4c8e-9889-fdaf445e97bc" providerId="ADAL" clId="{A7F360CF-C348-48CA-B150-B75C0B9AF521}" dt="2020-03-26T09:21:30.483" v="301" actId="20577"/>
          <ac:spMkLst>
            <pc:docMk/>
            <pc:sldMk cId="1294709669" sldId="269"/>
            <ac:spMk id="5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9:20:58.183" v="293" actId="20577"/>
          <ac:spMkLst>
            <pc:docMk/>
            <pc:sldMk cId="1294709669" sldId="269"/>
            <ac:spMk id="10" creationId="{00000000-0000-0000-0000-000000000000}"/>
          </ac:spMkLst>
        </pc:spChg>
        <pc:spChg chg="add mod">
          <ac:chgData name="René Frederiksen" userId="d68a91f8-491a-4c8e-9889-fdaf445e97bc" providerId="ADAL" clId="{A7F360CF-C348-48CA-B150-B75C0B9AF521}" dt="2020-03-26T08:08:22.937" v="57" actId="20577"/>
          <ac:spMkLst>
            <pc:docMk/>
            <pc:sldMk cId="1294709669" sldId="269"/>
            <ac:spMk id="11" creationId="{EF933596-47DF-4053-A970-9493D7E82947}"/>
          </ac:spMkLst>
        </pc:spChg>
        <pc:spChg chg="mod">
          <ac:chgData name="René Frederiksen" userId="d68a91f8-491a-4c8e-9889-fdaf445e97bc" providerId="ADAL" clId="{A7F360CF-C348-48CA-B150-B75C0B9AF521}" dt="2020-03-26T09:20:54.371" v="292" actId="20577"/>
          <ac:spMkLst>
            <pc:docMk/>
            <pc:sldMk cId="1294709669" sldId="269"/>
            <ac:spMk id="12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3" creationId="{A43695CE-9B76-490F-98E6-45159FEA3C48}"/>
          </ac:graphicFrameMkLst>
        </pc:graphicFrame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4" creationId="{B5BEDDC3-6C1E-4910-ADB4-CF742B4F9528}"/>
          </ac:graphicFrameMkLst>
        </pc:graphicFrame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5" creationId="{06EDA75D-5DD4-44BB-A8B0-D0C6A218DAEF}"/>
          </ac:graphicFrameMkLst>
        </pc:graphicFrame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7" creationId="{D223ADBD-48FD-49C7-9AF7-A4A05A1A4C6B}"/>
          </ac:graphicFrameMkLst>
        </pc:graphicFrame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8" creationId="{633B1168-9DFE-4C19-ABFC-E48208F80C48}"/>
          </ac:graphicFrameMkLst>
        </pc:graphicFrameChg>
        <pc:graphicFrameChg chg="add mod">
          <ac:chgData name="René Frederiksen" userId="d68a91f8-491a-4c8e-9889-fdaf445e97bc" providerId="ADAL" clId="{A7F360CF-C348-48CA-B150-B75C0B9AF521}" dt="2020-03-26T09:20:32.872" v="290" actId="14100"/>
          <ac:graphicFrameMkLst>
            <pc:docMk/>
            <pc:sldMk cId="1294709669" sldId="269"/>
            <ac:graphicFrameMk id="19" creationId="{6B095ED2-310A-4811-BC74-A1C467E05BA0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51.883" v="706" actId="2696"/>
        <pc:sldMkLst>
          <pc:docMk/>
          <pc:sldMk cId="501002921" sldId="282"/>
        </pc:sldMkLst>
        <pc:spChg chg="mod">
          <ac:chgData name="René Frederiksen" userId="d68a91f8-491a-4c8e-9889-fdaf445e97bc" providerId="ADAL" clId="{A7F360CF-C348-48CA-B150-B75C0B9AF521}" dt="2020-03-26T09:41:03.111" v="653" actId="20577"/>
          <ac:spMkLst>
            <pc:docMk/>
            <pc:sldMk cId="501002921" sldId="282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51.883" v="706" actId="2696"/>
          <ac:graphicFrameMkLst>
            <pc:docMk/>
            <pc:sldMk cId="501002921" sldId="282"/>
            <ac:graphicFrameMk id="8" creationId="{9B7E2526-ADDB-4C84-8718-FB256F59A084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1:25.126" v="656" actId="20577"/>
        <pc:sldMkLst>
          <pc:docMk/>
          <pc:sldMk cId="3639413584" sldId="284"/>
        </pc:sldMkLst>
        <pc:spChg chg="mod">
          <ac:chgData name="René Frederiksen" userId="d68a91f8-491a-4c8e-9889-fdaf445e97bc" providerId="ADAL" clId="{A7F360CF-C348-48CA-B150-B75C0B9AF521}" dt="2020-03-26T09:41:25.126" v="656" actId="20577"/>
          <ac:spMkLst>
            <pc:docMk/>
            <pc:sldMk cId="3639413584" sldId="284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32:08.576" v="335" actId="14100"/>
          <ac:graphicFrameMkLst>
            <pc:docMk/>
            <pc:sldMk cId="3639413584" sldId="284"/>
            <ac:graphicFrameMk id="8" creationId="{F6C41DC1-C472-4259-8E95-F4F7E6A23ABF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1:33.110" v="657" actId="2696"/>
        <pc:sldMkLst>
          <pc:docMk/>
          <pc:sldMk cId="1977109566" sldId="285"/>
        </pc:sldMkLst>
        <pc:spChg chg="mod">
          <ac:chgData name="René Frederiksen" userId="d68a91f8-491a-4c8e-9889-fdaf445e97bc" providerId="ADAL" clId="{A7F360CF-C348-48CA-B150-B75C0B9AF521}" dt="2020-03-26T09:41:33.110" v="657" actId="2696"/>
          <ac:spMkLst>
            <pc:docMk/>
            <pc:sldMk cId="1977109566" sldId="285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32:45.422" v="355" actId="14100"/>
          <ac:graphicFrameMkLst>
            <pc:docMk/>
            <pc:sldMk cId="1977109566" sldId="285"/>
            <ac:graphicFrameMk id="8" creationId="{7F0E448E-B872-4AC8-A9F1-06B189EB6D55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42.367" v="705" actId="2696"/>
        <pc:sldMkLst>
          <pc:docMk/>
          <pc:sldMk cId="1330437306" sldId="286"/>
        </pc:sldMkLst>
        <pc:spChg chg="mod">
          <ac:chgData name="René Frederiksen" userId="d68a91f8-491a-4c8e-9889-fdaf445e97bc" providerId="ADAL" clId="{A7F360CF-C348-48CA-B150-B75C0B9AF521}" dt="2020-03-26T09:41:41.063" v="658" actId="2696"/>
          <ac:spMkLst>
            <pc:docMk/>
            <pc:sldMk cId="1330437306" sldId="286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42.367" v="705" actId="2696"/>
          <ac:graphicFrameMkLst>
            <pc:docMk/>
            <pc:sldMk cId="1330437306" sldId="286"/>
            <ac:graphicFrameMk id="8" creationId="{BF2C6692-03BA-4B44-923E-158456A94C78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35.727" v="704" actId="2696"/>
        <pc:sldMkLst>
          <pc:docMk/>
          <pc:sldMk cId="1547231235" sldId="287"/>
        </pc:sldMkLst>
        <pc:spChg chg="mod">
          <ac:chgData name="René Frederiksen" userId="d68a91f8-491a-4c8e-9889-fdaf445e97bc" providerId="ADAL" clId="{A7F360CF-C348-48CA-B150-B75C0B9AF521}" dt="2020-03-26T09:41:57.672" v="660" actId="6549"/>
          <ac:spMkLst>
            <pc:docMk/>
            <pc:sldMk cId="1547231235" sldId="287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35.727" v="704" actId="2696"/>
          <ac:graphicFrameMkLst>
            <pc:docMk/>
            <pc:sldMk cId="1547231235" sldId="287"/>
            <ac:graphicFrameMk id="8" creationId="{E7E56BFD-ED85-410E-831A-C31BF7318853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29.680" v="703" actId="2696"/>
        <pc:sldMkLst>
          <pc:docMk/>
          <pc:sldMk cId="1184176634" sldId="288"/>
        </pc:sldMkLst>
        <pc:spChg chg="mod">
          <ac:chgData name="René Frederiksen" userId="d68a91f8-491a-4c8e-9889-fdaf445e97bc" providerId="ADAL" clId="{A7F360CF-C348-48CA-B150-B75C0B9AF521}" dt="2020-03-26T09:35:11.014" v="454" actId="20577"/>
          <ac:spMkLst>
            <pc:docMk/>
            <pc:sldMk cId="1184176634" sldId="288"/>
            <ac:spMk id="7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9:42:05.047" v="663" actId="20577"/>
          <ac:spMkLst>
            <pc:docMk/>
            <pc:sldMk cId="1184176634" sldId="288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29.680" v="703" actId="2696"/>
          <ac:graphicFrameMkLst>
            <pc:docMk/>
            <pc:sldMk cId="1184176634" sldId="288"/>
            <ac:graphicFrameMk id="8" creationId="{2E4C653D-5663-46F6-AB53-EF6BC4A3C909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2:44.592" v="670" actId="2696"/>
        <pc:sldMkLst>
          <pc:docMk/>
          <pc:sldMk cId="1423568767" sldId="289"/>
        </pc:sldMkLst>
        <pc:spChg chg="mod">
          <ac:chgData name="René Frederiksen" userId="d68a91f8-491a-4c8e-9889-fdaf445e97bc" providerId="ADAL" clId="{A7F360CF-C348-48CA-B150-B75C0B9AF521}" dt="2020-03-26T09:42:41.061" v="669" actId="20577"/>
          <ac:spMkLst>
            <pc:docMk/>
            <pc:sldMk cId="1423568767" sldId="289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2:44.592" v="670" actId="2696"/>
          <ac:graphicFrameMkLst>
            <pc:docMk/>
            <pc:sldMk cId="1423568767" sldId="289"/>
            <ac:graphicFrameMk id="8" creationId="{928255C1-03F2-44DD-BD56-6FDD574EEF69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08:52.864" v="733" actId="14100"/>
        <pc:sldMkLst>
          <pc:docMk/>
          <pc:sldMk cId="291381917" sldId="290"/>
        </pc:sldMkLst>
        <pc:graphicFrameChg chg="add mod modGraphic">
          <ac:chgData name="René Frederiksen" userId="d68a91f8-491a-4c8e-9889-fdaf445e97bc" providerId="ADAL" clId="{A7F360CF-C348-48CA-B150-B75C0B9AF521}" dt="2020-03-26T10:08:52.864" v="733" actId="14100"/>
          <ac:graphicFrameMkLst>
            <pc:docMk/>
            <pc:sldMk cId="291381917" sldId="290"/>
            <ac:graphicFrameMk id="3" creationId="{2E682C54-7A2C-4E3D-8C95-6220E6017CF3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09:16.863" v="754" actId="14100"/>
        <pc:sldMkLst>
          <pc:docMk/>
          <pc:sldMk cId="2584782768" sldId="291"/>
        </pc:sldMkLst>
        <pc:graphicFrameChg chg="add mod modGraphic">
          <ac:chgData name="René Frederiksen" userId="d68a91f8-491a-4c8e-9889-fdaf445e97bc" providerId="ADAL" clId="{A7F360CF-C348-48CA-B150-B75C0B9AF521}" dt="2020-03-26T10:09:16.863" v="754" actId="14100"/>
          <ac:graphicFrameMkLst>
            <pc:docMk/>
            <pc:sldMk cId="2584782768" sldId="291"/>
            <ac:graphicFrameMk id="2" creationId="{D1431399-D60C-4A68-8F5C-A27355D30F1A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09:50.554" v="779" actId="14100"/>
        <pc:sldMkLst>
          <pc:docMk/>
          <pc:sldMk cId="2658622414" sldId="293"/>
        </pc:sldMkLst>
        <pc:graphicFrameChg chg="add mod modGraphic">
          <ac:chgData name="René Frederiksen" userId="d68a91f8-491a-4c8e-9889-fdaf445e97bc" providerId="ADAL" clId="{A7F360CF-C348-48CA-B150-B75C0B9AF521}" dt="2020-03-26T10:09:50.554" v="779" actId="14100"/>
          <ac:graphicFrameMkLst>
            <pc:docMk/>
            <pc:sldMk cId="2658622414" sldId="293"/>
            <ac:graphicFrameMk id="2" creationId="{7404E13D-45DA-476A-8DA8-EA28402F1059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0:15.804" v="803" actId="14100"/>
        <pc:sldMkLst>
          <pc:docMk/>
          <pc:sldMk cId="1383947577" sldId="294"/>
        </pc:sldMkLst>
        <pc:graphicFrameChg chg="add mod modGraphic">
          <ac:chgData name="René Frederiksen" userId="d68a91f8-491a-4c8e-9889-fdaf445e97bc" providerId="ADAL" clId="{A7F360CF-C348-48CA-B150-B75C0B9AF521}" dt="2020-03-26T10:10:15.804" v="803" actId="14100"/>
          <ac:graphicFrameMkLst>
            <pc:docMk/>
            <pc:sldMk cId="1383947577" sldId="294"/>
            <ac:graphicFrameMk id="2" creationId="{5385649B-D378-43F9-A5FD-04AEFFB8EB4A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0:40.841" v="832" actId="14100"/>
        <pc:sldMkLst>
          <pc:docMk/>
          <pc:sldMk cId="2605888977" sldId="295"/>
        </pc:sldMkLst>
        <pc:graphicFrameChg chg="add mod modGraphic">
          <ac:chgData name="René Frederiksen" userId="d68a91f8-491a-4c8e-9889-fdaf445e97bc" providerId="ADAL" clId="{A7F360CF-C348-48CA-B150-B75C0B9AF521}" dt="2020-03-26T10:10:40.841" v="832" actId="14100"/>
          <ac:graphicFrameMkLst>
            <pc:docMk/>
            <pc:sldMk cId="2605888977" sldId="295"/>
            <ac:graphicFrameMk id="2" creationId="{CF0633C1-F8AC-4785-9190-ABBCDC19660C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3:06.357" v="673" actId="20577"/>
        <pc:sldMkLst>
          <pc:docMk/>
          <pc:sldMk cId="4154566818" sldId="296"/>
        </pc:sldMkLst>
        <pc:spChg chg="mod">
          <ac:chgData name="René Frederiksen" userId="d68a91f8-491a-4c8e-9889-fdaf445e97bc" providerId="ADAL" clId="{A7F360CF-C348-48CA-B150-B75C0B9AF521}" dt="2020-03-26T09:43:06.357" v="673" actId="20577"/>
          <ac:spMkLst>
            <pc:docMk/>
            <pc:sldMk cId="4154566818" sldId="296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36:52.568" v="505" actId="14100"/>
          <ac:graphicFrameMkLst>
            <pc:docMk/>
            <pc:sldMk cId="4154566818" sldId="296"/>
            <ac:graphicFrameMk id="8" creationId="{DEE5744C-E3EB-497B-97F3-C13133E5244F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13.009" v="701" actId="2696"/>
        <pc:sldMkLst>
          <pc:docMk/>
          <pc:sldMk cId="2351938638" sldId="297"/>
        </pc:sldMkLst>
        <pc:spChg chg="mod">
          <ac:chgData name="René Frederiksen" userId="d68a91f8-491a-4c8e-9889-fdaf445e97bc" providerId="ADAL" clId="{A7F360CF-C348-48CA-B150-B75C0B9AF521}" dt="2020-03-26T09:43:17.529" v="677" actId="20577"/>
          <ac:spMkLst>
            <pc:docMk/>
            <pc:sldMk cId="2351938638" sldId="297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13.009" v="701" actId="2696"/>
          <ac:graphicFrameMkLst>
            <pc:docMk/>
            <pc:sldMk cId="2351938638" sldId="297"/>
            <ac:graphicFrameMk id="8" creationId="{F2F6FA31-7BDB-4261-84A0-6F33535634E8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3:36.950" v="681" actId="20577"/>
        <pc:sldMkLst>
          <pc:docMk/>
          <pc:sldMk cId="2383773145" sldId="298"/>
        </pc:sldMkLst>
        <pc:spChg chg="mod">
          <ac:chgData name="René Frederiksen" userId="d68a91f8-491a-4c8e-9889-fdaf445e97bc" providerId="ADAL" clId="{A7F360CF-C348-48CA-B150-B75C0B9AF521}" dt="2020-03-26T09:43:36.950" v="681" actId="20577"/>
          <ac:spMkLst>
            <pc:docMk/>
            <pc:sldMk cId="2383773145" sldId="298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3:25.154" v="678" actId="20577"/>
          <ac:graphicFrameMkLst>
            <pc:docMk/>
            <pc:sldMk cId="2383773145" sldId="298"/>
            <ac:graphicFrameMk id="8" creationId="{40F94724-9148-49B5-9AA0-0A3D11AD002D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06.400" v="700" actId="2696"/>
        <pc:sldMkLst>
          <pc:docMk/>
          <pc:sldMk cId="2960980383" sldId="299"/>
        </pc:sldMkLst>
        <pc:spChg chg="mod">
          <ac:chgData name="René Frederiksen" userId="d68a91f8-491a-4c8e-9889-fdaf445e97bc" providerId="ADAL" clId="{A7F360CF-C348-48CA-B150-B75C0B9AF521}" dt="2020-03-26T09:43:55.701" v="684" actId="20577"/>
          <ac:spMkLst>
            <pc:docMk/>
            <pc:sldMk cId="2960980383" sldId="299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06.400" v="700" actId="2696"/>
          <ac:graphicFrameMkLst>
            <pc:docMk/>
            <pc:sldMk cId="2960980383" sldId="299"/>
            <ac:graphicFrameMk id="8" creationId="{D0A5AF19-86E2-4C79-9F28-39C2DBC28F5B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4:06.435" v="688" actId="2696"/>
        <pc:sldMkLst>
          <pc:docMk/>
          <pc:sldMk cId="1017249901" sldId="301"/>
        </pc:sldMkLst>
        <pc:spChg chg="mod">
          <ac:chgData name="René Frederiksen" userId="d68a91f8-491a-4c8e-9889-fdaf445e97bc" providerId="ADAL" clId="{A7F360CF-C348-48CA-B150-B75C0B9AF521}" dt="2020-03-26T09:44:02.810" v="687" actId="20577"/>
          <ac:spMkLst>
            <pc:docMk/>
            <pc:sldMk cId="1017249901" sldId="301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4:06.435" v="688" actId="2696"/>
          <ac:graphicFrameMkLst>
            <pc:docMk/>
            <pc:sldMk cId="1017249901" sldId="301"/>
            <ac:graphicFrameMk id="8" creationId="{BEA5AF3F-F658-4853-A48B-31F84FD821C9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1:02.122" v="856" actId="14100"/>
        <pc:sldMkLst>
          <pc:docMk/>
          <pc:sldMk cId="3478533414" sldId="304"/>
        </pc:sldMkLst>
        <pc:graphicFrameChg chg="add mod modGraphic">
          <ac:chgData name="René Frederiksen" userId="d68a91f8-491a-4c8e-9889-fdaf445e97bc" providerId="ADAL" clId="{A7F360CF-C348-48CA-B150-B75C0B9AF521}" dt="2020-03-26T10:11:02.122" v="856" actId="14100"/>
          <ac:graphicFrameMkLst>
            <pc:docMk/>
            <pc:sldMk cId="3478533414" sldId="304"/>
            <ac:graphicFrameMk id="2" creationId="{99A56FB8-428E-4C10-BE17-D85880C5A773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09:45:22.774" v="702" actId="2696"/>
        <pc:sldMkLst>
          <pc:docMk/>
          <pc:sldMk cId="2497815285" sldId="306"/>
        </pc:sldMkLst>
        <pc:spChg chg="mod">
          <ac:chgData name="René Frederiksen" userId="d68a91f8-491a-4c8e-9889-fdaf445e97bc" providerId="ADAL" clId="{A7F360CF-C348-48CA-B150-B75C0B9AF521}" dt="2020-03-26T09:42:14.874" v="666" actId="20577"/>
          <ac:spMkLst>
            <pc:docMk/>
            <pc:sldMk cId="2497815285" sldId="306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5:22.774" v="702" actId="2696"/>
          <ac:graphicFrameMkLst>
            <pc:docMk/>
            <pc:sldMk cId="2497815285" sldId="306"/>
            <ac:graphicFrameMk id="8" creationId="{2DC9247C-CDB1-499E-83A3-3D4DA9717D96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1:35.775" v="881" actId="14100"/>
        <pc:sldMkLst>
          <pc:docMk/>
          <pc:sldMk cId="109083476" sldId="307"/>
        </pc:sldMkLst>
        <pc:graphicFrameChg chg="add mod modGraphic">
          <ac:chgData name="René Frederiksen" userId="d68a91f8-491a-4c8e-9889-fdaf445e97bc" providerId="ADAL" clId="{A7F360CF-C348-48CA-B150-B75C0B9AF521}" dt="2020-03-26T10:11:35.775" v="881" actId="14100"/>
          <ac:graphicFrameMkLst>
            <pc:docMk/>
            <pc:sldMk cId="109083476" sldId="307"/>
            <ac:graphicFrameMk id="2" creationId="{48C65735-14A8-4C58-86DF-F21C71707B8D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1:58.840" v="910" actId="14100"/>
        <pc:sldMkLst>
          <pc:docMk/>
          <pc:sldMk cId="2413069750" sldId="309"/>
        </pc:sldMkLst>
        <pc:graphicFrameChg chg="add mod modGraphic">
          <ac:chgData name="René Frederiksen" userId="d68a91f8-491a-4c8e-9889-fdaf445e97bc" providerId="ADAL" clId="{A7F360CF-C348-48CA-B150-B75C0B9AF521}" dt="2020-03-26T10:11:58.840" v="910" actId="14100"/>
          <ac:graphicFrameMkLst>
            <pc:docMk/>
            <pc:sldMk cId="2413069750" sldId="309"/>
            <ac:graphicFrameMk id="2" creationId="{85280718-C568-46EB-AC4D-91C6C5C02E5F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2:23.136" v="937" actId="14100"/>
        <pc:sldMkLst>
          <pc:docMk/>
          <pc:sldMk cId="236239575" sldId="310"/>
        </pc:sldMkLst>
        <pc:graphicFrameChg chg="add mod modGraphic">
          <ac:chgData name="René Frederiksen" userId="d68a91f8-491a-4c8e-9889-fdaf445e97bc" providerId="ADAL" clId="{A7F360CF-C348-48CA-B150-B75C0B9AF521}" dt="2020-03-26T10:12:23.136" v="937" actId="14100"/>
          <ac:graphicFrameMkLst>
            <pc:docMk/>
            <pc:sldMk cId="236239575" sldId="310"/>
            <ac:graphicFrameMk id="2" creationId="{7E8069C4-F22C-4B9B-8767-C6B9D85567DD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2:50.354" v="966" actId="14100"/>
        <pc:sldMkLst>
          <pc:docMk/>
          <pc:sldMk cId="770270183" sldId="311"/>
        </pc:sldMkLst>
        <pc:graphicFrameChg chg="add mod modGraphic">
          <ac:chgData name="René Frederiksen" userId="d68a91f8-491a-4c8e-9889-fdaf445e97bc" providerId="ADAL" clId="{A7F360CF-C348-48CA-B150-B75C0B9AF521}" dt="2020-03-26T10:12:50.354" v="966" actId="14100"/>
          <ac:graphicFrameMkLst>
            <pc:docMk/>
            <pc:sldMk cId="770270183" sldId="311"/>
            <ac:graphicFrameMk id="2" creationId="{16EE03B9-0BDE-4FC2-92FF-5E68EC5079A4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3:23.306" v="995" actId="14100"/>
        <pc:sldMkLst>
          <pc:docMk/>
          <pc:sldMk cId="1401783059" sldId="313"/>
        </pc:sldMkLst>
        <pc:graphicFrameChg chg="add mod modGraphic">
          <ac:chgData name="René Frederiksen" userId="d68a91f8-491a-4c8e-9889-fdaf445e97bc" providerId="ADAL" clId="{A7F360CF-C348-48CA-B150-B75C0B9AF521}" dt="2020-03-26T10:13:23.306" v="995" actId="14100"/>
          <ac:graphicFrameMkLst>
            <pc:docMk/>
            <pc:sldMk cId="1401783059" sldId="313"/>
            <ac:graphicFrameMk id="2" creationId="{13C3C7A5-8C42-4E20-B345-087639DE19C8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3:43.993" v="1016" actId="14100"/>
        <pc:sldMkLst>
          <pc:docMk/>
          <pc:sldMk cId="633025605" sldId="314"/>
        </pc:sldMkLst>
        <pc:graphicFrameChg chg="add mod modGraphic">
          <ac:chgData name="René Frederiksen" userId="d68a91f8-491a-4c8e-9889-fdaf445e97bc" providerId="ADAL" clId="{A7F360CF-C348-48CA-B150-B75C0B9AF521}" dt="2020-03-26T10:13:43.993" v="1016" actId="14100"/>
          <ac:graphicFrameMkLst>
            <pc:docMk/>
            <pc:sldMk cId="633025605" sldId="314"/>
            <ac:graphicFrameMk id="2" creationId="{55E3538F-418D-44F8-B660-FDC794CB7014}"/>
          </ac:graphicFrameMkLst>
        </pc:graphicFrameChg>
      </pc:sldChg>
      <pc:sldChg chg="addSp modSp">
        <pc:chgData name="René Frederiksen" userId="d68a91f8-491a-4c8e-9889-fdaf445e97bc" providerId="ADAL" clId="{A7F360CF-C348-48CA-B150-B75C0B9AF521}" dt="2020-03-26T10:14:06.539" v="1045" actId="14100"/>
        <pc:sldMkLst>
          <pc:docMk/>
          <pc:sldMk cId="3533021561" sldId="315"/>
        </pc:sldMkLst>
        <pc:graphicFrameChg chg="add mod modGraphic">
          <ac:chgData name="René Frederiksen" userId="d68a91f8-491a-4c8e-9889-fdaf445e97bc" providerId="ADAL" clId="{A7F360CF-C348-48CA-B150-B75C0B9AF521}" dt="2020-03-26T10:14:06.539" v="1045" actId="14100"/>
          <ac:graphicFrameMkLst>
            <pc:docMk/>
            <pc:sldMk cId="3533021561" sldId="315"/>
            <ac:graphicFrameMk id="2" creationId="{C9829848-7144-4041-BDF8-AE89E4186923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09:44:57.898" v="699" actId="2696"/>
        <pc:sldMkLst>
          <pc:docMk/>
          <pc:sldMk cId="335732820" sldId="316"/>
        </pc:sldMkLst>
        <pc:spChg chg="mod">
          <ac:chgData name="René Frederiksen" userId="d68a91f8-491a-4c8e-9889-fdaf445e97bc" providerId="ADAL" clId="{A7F360CF-C348-48CA-B150-B75C0B9AF521}" dt="2020-03-26T08:10:36.434" v="60" actId="2696"/>
          <ac:spMkLst>
            <pc:docMk/>
            <pc:sldMk cId="335732820" sldId="316"/>
            <ac:spMk id="7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8:11:16.061" v="107" actId="20577"/>
          <ac:spMkLst>
            <pc:docMk/>
            <pc:sldMk cId="335732820" sldId="316"/>
            <ac:spMk id="11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9:44:28.119" v="691" actId="20577"/>
          <ac:spMkLst>
            <pc:docMk/>
            <pc:sldMk cId="335732820" sldId="316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4:57.898" v="699" actId="2696"/>
          <ac:graphicFrameMkLst>
            <pc:docMk/>
            <pc:sldMk cId="335732820" sldId="316"/>
            <ac:graphicFrameMk id="8" creationId="{C05F4DD0-FB1F-4054-8867-3EA6089BAA1A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10:14:31.413" v="1069" actId="14100"/>
        <pc:sldMkLst>
          <pc:docMk/>
          <pc:sldMk cId="1346412897" sldId="317"/>
        </pc:sldMkLst>
        <pc:spChg chg="add">
          <ac:chgData name="René Frederiksen" userId="d68a91f8-491a-4c8e-9889-fdaf445e97bc" providerId="ADAL" clId="{A7F360CF-C348-48CA-B150-B75C0B9AF521}" dt="2020-03-26T08:12:35.966" v="156" actId="14100"/>
          <ac:spMkLst>
            <pc:docMk/>
            <pc:sldMk cId="1346412897" sldId="317"/>
            <ac:spMk id="6" creationId="{29CCF711-6B85-41E6-9EA5-D910E6636E95}"/>
          </ac:spMkLst>
        </pc:spChg>
        <pc:spChg chg="mod">
          <ac:chgData name="René Frederiksen" userId="d68a91f8-491a-4c8e-9889-fdaf445e97bc" providerId="ADAL" clId="{A7F360CF-C348-48CA-B150-B75C0B9AF521}" dt="2020-03-26T08:12:33.575" v="155" actId="6549"/>
          <ac:spMkLst>
            <pc:docMk/>
            <pc:sldMk cId="1346412897" sldId="317"/>
            <ac:spMk id="7" creationId="{00000000-0000-0000-0000-000000000000}"/>
          </ac:spMkLst>
        </pc:spChg>
        <pc:graphicFrameChg chg="add mod modGraphic">
          <ac:chgData name="René Frederiksen" userId="d68a91f8-491a-4c8e-9889-fdaf445e97bc" providerId="ADAL" clId="{A7F360CF-C348-48CA-B150-B75C0B9AF521}" dt="2020-03-26T10:14:31.413" v="1069" actId="14100"/>
          <ac:graphicFrameMkLst>
            <pc:docMk/>
            <pc:sldMk cId="1346412897" sldId="317"/>
            <ac:graphicFrameMk id="2" creationId="{051AD0F6-AE78-4AB5-9FEA-2ACD6B03FB97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09:44:35.306" v="694" actId="20577"/>
        <pc:sldMkLst>
          <pc:docMk/>
          <pc:sldMk cId="149444551" sldId="318"/>
        </pc:sldMkLst>
        <pc:spChg chg="mod">
          <ac:chgData name="René Frederiksen" userId="d68a91f8-491a-4c8e-9889-fdaf445e97bc" providerId="ADAL" clId="{A7F360CF-C348-48CA-B150-B75C0B9AF521}" dt="2020-03-26T08:13:12.068" v="159" actId="20577"/>
          <ac:spMkLst>
            <pc:docMk/>
            <pc:sldMk cId="149444551" sldId="318"/>
            <ac:spMk id="7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8:13:36.630" v="165" actId="20577"/>
          <ac:spMkLst>
            <pc:docMk/>
            <pc:sldMk cId="149444551" sldId="318"/>
            <ac:spMk id="11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9:44:35.306" v="694" actId="20577"/>
          <ac:spMkLst>
            <pc:docMk/>
            <pc:sldMk cId="149444551" sldId="318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39:57.795" v="627" actId="14100"/>
          <ac:graphicFrameMkLst>
            <pc:docMk/>
            <pc:sldMk cId="149444551" sldId="318"/>
            <ac:graphicFrameMk id="8" creationId="{C59B8243-92DB-469F-A5DE-0BE9C11FC932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10:15:37.639" v="1111" actId="1035"/>
        <pc:sldMkLst>
          <pc:docMk/>
          <pc:sldMk cId="3193914038" sldId="319"/>
        </pc:sldMkLst>
        <pc:spChg chg="mod">
          <ac:chgData name="René Frederiksen" userId="d68a91f8-491a-4c8e-9889-fdaf445e97bc" providerId="ADAL" clId="{A7F360CF-C348-48CA-B150-B75C0B9AF521}" dt="2020-03-26T08:14:25.023" v="172" actId="1035"/>
          <ac:spMkLst>
            <pc:docMk/>
            <pc:sldMk cId="3193914038" sldId="319"/>
            <ac:spMk id="7" creationId="{00000000-0000-0000-0000-000000000000}"/>
          </ac:spMkLst>
        </pc:spChg>
        <pc:graphicFrameChg chg="add mod modGraphic">
          <ac:chgData name="René Frederiksen" userId="d68a91f8-491a-4c8e-9889-fdaf445e97bc" providerId="ADAL" clId="{A7F360CF-C348-48CA-B150-B75C0B9AF521}" dt="2020-03-26T10:15:37.639" v="1111" actId="1035"/>
          <ac:graphicFrameMkLst>
            <pc:docMk/>
            <pc:sldMk cId="3193914038" sldId="319"/>
            <ac:graphicFrameMk id="2" creationId="{0C54B4FC-5668-4D22-83D6-4523C99DE696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09:44:51.198" v="698" actId="2696"/>
        <pc:sldMkLst>
          <pc:docMk/>
          <pc:sldMk cId="2323917863" sldId="320"/>
        </pc:sldMkLst>
        <pc:spChg chg="mod">
          <ac:chgData name="René Frederiksen" userId="d68a91f8-491a-4c8e-9889-fdaf445e97bc" providerId="ADAL" clId="{A7F360CF-C348-48CA-B150-B75C0B9AF521}" dt="2020-03-26T08:14:55.491" v="175" actId="2696"/>
          <ac:spMkLst>
            <pc:docMk/>
            <pc:sldMk cId="2323917863" sldId="320"/>
            <ac:spMk id="7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8:15:21.818" v="203" actId="6549"/>
          <ac:spMkLst>
            <pc:docMk/>
            <pc:sldMk cId="2323917863" sldId="320"/>
            <ac:spMk id="11" creationId="{00000000-0000-0000-0000-000000000000}"/>
          </ac:spMkLst>
        </pc:spChg>
        <pc:spChg chg="mod">
          <ac:chgData name="René Frederiksen" userId="d68a91f8-491a-4c8e-9889-fdaf445e97bc" providerId="ADAL" clId="{A7F360CF-C348-48CA-B150-B75C0B9AF521}" dt="2020-03-26T09:44:47.509" v="697" actId="20577"/>
          <ac:spMkLst>
            <pc:docMk/>
            <pc:sldMk cId="2323917863" sldId="320"/>
            <ac:spMk id="14" creationId="{00000000-0000-0000-0000-000000000000}"/>
          </ac:spMkLst>
        </pc:spChg>
        <pc:graphicFrameChg chg="add mod">
          <ac:chgData name="René Frederiksen" userId="d68a91f8-491a-4c8e-9889-fdaf445e97bc" providerId="ADAL" clId="{A7F360CF-C348-48CA-B150-B75C0B9AF521}" dt="2020-03-26T09:44:51.198" v="698" actId="2696"/>
          <ac:graphicFrameMkLst>
            <pc:docMk/>
            <pc:sldMk cId="2323917863" sldId="320"/>
            <ac:graphicFrameMk id="8" creationId="{7BD59A3F-569E-4AD1-AEA4-B86975E77F2D}"/>
          </ac:graphicFrameMkLst>
        </pc:graphicFrameChg>
      </pc:sldChg>
      <pc:sldChg chg="addSp modSp add">
        <pc:chgData name="René Frederiksen" userId="d68a91f8-491a-4c8e-9889-fdaf445e97bc" providerId="ADAL" clId="{A7F360CF-C348-48CA-B150-B75C0B9AF521}" dt="2020-03-26T10:16:03.466" v="1137" actId="14100"/>
        <pc:sldMkLst>
          <pc:docMk/>
          <pc:sldMk cId="1487666711" sldId="321"/>
        </pc:sldMkLst>
        <pc:spChg chg="mod">
          <ac:chgData name="René Frederiksen" userId="d68a91f8-491a-4c8e-9889-fdaf445e97bc" providerId="ADAL" clId="{A7F360CF-C348-48CA-B150-B75C0B9AF521}" dt="2020-03-26T08:16:01.551" v="237" actId="14100"/>
          <ac:spMkLst>
            <pc:docMk/>
            <pc:sldMk cId="1487666711" sldId="321"/>
            <ac:spMk id="7" creationId="{00000000-0000-0000-0000-000000000000}"/>
          </ac:spMkLst>
        </pc:spChg>
        <pc:graphicFrameChg chg="add mod modGraphic">
          <ac:chgData name="René Frederiksen" userId="d68a91f8-491a-4c8e-9889-fdaf445e97bc" providerId="ADAL" clId="{A7F360CF-C348-48CA-B150-B75C0B9AF521}" dt="2020-03-26T10:16:03.466" v="1137" actId="14100"/>
          <ac:graphicFrameMkLst>
            <pc:docMk/>
            <pc:sldMk cId="1487666711" sldId="321"/>
            <ac:graphicFrameMk id="2" creationId="{E65B65EA-F510-492F-B28B-658076CE4EA6}"/>
          </ac:graphicFrameMkLst>
        </pc:graphicFrameChg>
      </pc:sldChg>
      <pc:sldChg chg="delSp modSp add">
        <pc:chgData name="René Frederiksen" userId="d68a91f8-491a-4c8e-9889-fdaf445e97bc" providerId="ADAL" clId="{A7F360CF-C348-48CA-B150-B75C0B9AF521}" dt="2020-03-26T08:16:25.785" v="251" actId="20577"/>
        <pc:sldMkLst>
          <pc:docMk/>
          <pc:sldMk cId="865355982" sldId="322"/>
        </pc:sldMkLst>
        <pc:spChg chg="mod">
          <ac:chgData name="René Frederiksen" userId="d68a91f8-491a-4c8e-9889-fdaf445e97bc" providerId="ADAL" clId="{A7F360CF-C348-48CA-B150-B75C0B9AF521}" dt="2020-03-26T08:16:25.785" v="251" actId="20577"/>
          <ac:spMkLst>
            <pc:docMk/>
            <pc:sldMk cId="865355982" sldId="322"/>
            <ac:spMk id="13" creationId="{00000000-0000-0000-0000-000000000000}"/>
          </ac:spMkLst>
        </pc:spChg>
        <pc:picChg chg="del">
          <ac:chgData name="René Frederiksen" userId="d68a91f8-491a-4c8e-9889-fdaf445e97bc" providerId="ADAL" clId="{A7F360CF-C348-48CA-B150-B75C0B9AF521}" dt="2020-03-26T08:16:19.520" v="239" actId="478"/>
          <ac:picMkLst>
            <pc:docMk/>
            <pc:sldMk cId="865355982" sldId="322"/>
            <ac:picMk id="2" creationId="{00000000-0000-0000-0000-000000000000}"/>
          </ac:picMkLst>
        </pc:picChg>
      </pc:sldChg>
      <pc:sldChg chg="modSp add">
        <pc:chgData name="René Frederiksen" userId="d68a91f8-491a-4c8e-9889-fdaf445e97bc" providerId="ADAL" clId="{A7F360CF-C348-48CA-B150-B75C0B9AF521}" dt="2020-03-26T08:17:04.101" v="285" actId="20577"/>
        <pc:sldMkLst>
          <pc:docMk/>
          <pc:sldMk cId="1338838903" sldId="323"/>
        </pc:sldMkLst>
        <pc:spChg chg="mod">
          <ac:chgData name="René Frederiksen" userId="d68a91f8-491a-4c8e-9889-fdaf445e97bc" providerId="ADAL" clId="{A7F360CF-C348-48CA-B150-B75C0B9AF521}" dt="2020-03-26T08:17:04.101" v="285" actId="20577"/>
          <ac:spMkLst>
            <pc:docMk/>
            <pc:sldMk cId="1338838903" sldId="323"/>
            <ac:spMk id="1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https://abanalyse.sharepoint.com/Delte%20dokumenter/Analyse/KUNDER/Folkeskolen/2020%2003%20Panelunders&#248;gelse%20-%20Fagfordeling/Resultater/Figurer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[Figurer.xlsx]Frekvenser!$A$10:$A$11</c:f>
              <c:strCache>
                <c:ptCount val="2"/>
                <c:pt idx="0">
                  <c:v>Mand</c:v>
                </c:pt>
                <c:pt idx="1">
                  <c:v>Kvinde</c:v>
                </c:pt>
              </c:strCache>
            </c:strRef>
          </c:cat>
          <c:val>
            <c:numRef>
              <c:f>[Figurer.xlsx]Frekvenser!$B$10:$B$11</c:f>
              <c:numCache>
                <c:formatCode>General</c:formatCode>
                <c:ptCount val="2"/>
                <c:pt idx="0">
                  <c:v>30.9</c:v>
                </c:pt>
                <c:pt idx="1">
                  <c:v>69.099999999999994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FB-4381-95CE-BF5F817FE4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118016"/>
        <c:axId val="306137344"/>
      </c:barChart>
      <c:catAx>
        <c:axId val="3061180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137344"/>
        <c:crosses val="autoZero"/>
        <c:auto val="1"/>
        <c:lblAlgn val="ctr"/>
        <c:lblOffset val="100"/>
        <c:noMultiLvlLbl val="0"/>
      </c:catAx>
      <c:valAx>
        <c:axId val="306137344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1180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64774854232932"/>
          <c:y val="3.6712552539420663E-2"/>
          <c:w val="0.7704989005112323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10-436B-AD6F-F4E2A4D1366B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[Figurer.xlsx]Frekvenser!$A$103:$A$107</c:f>
              <c:strCache>
                <c:ptCount val="5"/>
                <c:pt idx="0">
                  <c:v>Ved ikke</c:v>
                </c:pt>
                <c:pt idx="1">
                  <c:v>Slet ikke</c:v>
                </c:pt>
                <c:pt idx="2">
                  <c:v>Stort set ikke</c:v>
                </c:pt>
                <c:pt idx="3">
                  <c:v>Ja i et vist omfang</c:v>
                </c:pt>
                <c:pt idx="4">
                  <c:v>Ja meget</c:v>
                </c:pt>
              </c:strCache>
            </c:strRef>
          </c:cat>
          <c:val>
            <c:numRef>
              <c:f>[Figurer.xlsx]Frekvenser!$B$103:$B$107</c:f>
              <c:numCache>
                <c:formatCode>General</c:formatCode>
                <c:ptCount val="5"/>
                <c:pt idx="0">
                  <c:v>1.7</c:v>
                </c:pt>
                <c:pt idx="1">
                  <c:v>2.4</c:v>
                </c:pt>
                <c:pt idx="2">
                  <c:v>10.8</c:v>
                </c:pt>
                <c:pt idx="3">
                  <c:v>53.4</c:v>
                </c:pt>
                <c:pt idx="4">
                  <c:v>31.7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110-436B-AD6F-F4E2A4D13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406912"/>
        <c:axId val="308679040"/>
      </c:barChart>
      <c:catAx>
        <c:axId val="3084069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8679040"/>
        <c:crosses val="autoZero"/>
        <c:auto val="1"/>
        <c:lblAlgn val="ctr"/>
        <c:lblOffset val="100"/>
        <c:noMultiLvlLbl val="0"/>
      </c:catAx>
      <c:valAx>
        <c:axId val="3086790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8406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72519810453051"/>
          <c:y val="3.6712552539420663E-2"/>
          <c:w val="0.83942143676027059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83A-45B2-966C-94EF0FA9B01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[Figurer.xlsx]Frekvenser!$A$120:$A$122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[Figurer.xlsx]Frekvenser!$B$120:$B$122</c:f>
              <c:numCache>
                <c:formatCode>General</c:formatCode>
                <c:ptCount val="3"/>
                <c:pt idx="0">
                  <c:v>4.5</c:v>
                </c:pt>
                <c:pt idx="1">
                  <c:v>2.6</c:v>
                </c:pt>
                <c:pt idx="2">
                  <c:v>92.9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83A-45B2-966C-94EF0FA9B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668672"/>
        <c:axId val="308670464"/>
      </c:barChart>
      <c:catAx>
        <c:axId val="3086686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8670464"/>
        <c:crosses val="autoZero"/>
        <c:auto val="1"/>
        <c:lblAlgn val="ctr"/>
        <c:lblOffset val="100"/>
        <c:noMultiLvlLbl val="0"/>
      </c:catAx>
      <c:valAx>
        <c:axId val="308670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86686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134668417334805"/>
          <c:y val="3.6712552539420663E-2"/>
          <c:w val="0.79279996488021354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45E-43AC-BD49-CC3C31477FD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[Figurer.xlsx]Frekvenser!$A$135:$A$139</c:f>
              <c:strCache>
                <c:ptCount val="5"/>
                <c:pt idx="0">
                  <c:v>Ved ikke</c:v>
                </c:pt>
                <c:pt idx="1">
                  <c:v>Slet ikke</c:v>
                </c:pt>
                <c:pt idx="2">
                  <c:v>I mindre grad</c:v>
                </c:pt>
                <c:pt idx="3">
                  <c:v>I nogen grad</c:v>
                </c:pt>
                <c:pt idx="4">
                  <c:v>I høj grad</c:v>
                </c:pt>
              </c:strCache>
            </c:strRef>
          </c:cat>
          <c:val>
            <c:numRef>
              <c:f>[Figurer.xlsx]Frekvenser!$B$135:$B$139</c:f>
              <c:numCache>
                <c:formatCode>General</c:formatCode>
                <c:ptCount val="5"/>
                <c:pt idx="0">
                  <c:v>1.9</c:v>
                </c:pt>
                <c:pt idx="1">
                  <c:v>6.5</c:v>
                </c:pt>
                <c:pt idx="2">
                  <c:v>16.399999999999999</c:v>
                </c:pt>
                <c:pt idx="3">
                  <c:v>34.5</c:v>
                </c:pt>
                <c:pt idx="4">
                  <c:v>40.700000000000003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5E-43AC-BD49-CC3C31477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9573888"/>
        <c:axId val="309579776"/>
      </c:barChart>
      <c:catAx>
        <c:axId val="309573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9579776"/>
        <c:crosses val="autoZero"/>
        <c:auto val="1"/>
        <c:lblAlgn val="ctr"/>
        <c:lblOffset val="100"/>
        <c:noMultiLvlLbl val="0"/>
      </c:catAx>
      <c:valAx>
        <c:axId val="309579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9573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148839945969604"/>
          <c:y val="3.6712552539420663E-2"/>
          <c:w val="0.78265823540510504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DEA-4414-A1C4-7902658FCFA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[Figurer.xlsx]Frekvenser!$A$152:$A$156</c:f>
              <c:strCache>
                <c:ptCount val="5"/>
                <c:pt idx="0">
                  <c:v>Ved ikke</c:v>
                </c:pt>
                <c:pt idx="1">
                  <c:v>Slet ikke</c:v>
                </c:pt>
                <c:pt idx="2">
                  <c:v>I mindre grad</c:v>
                </c:pt>
                <c:pt idx="3">
                  <c:v>I nogen grad</c:v>
                </c:pt>
                <c:pt idx="4">
                  <c:v>I høj grad</c:v>
                </c:pt>
              </c:strCache>
            </c:strRef>
          </c:cat>
          <c:val>
            <c:numRef>
              <c:f>[Figurer.xlsx]Frekvenser!$B$152:$B$156</c:f>
              <c:numCache>
                <c:formatCode>General</c:formatCode>
                <c:ptCount val="5"/>
                <c:pt idx="0">
                  <c:v>4.5</c:v>
                </c:pt>
                <c:pt idx="1">
                  <c:v>1.1000000000000001</c:v>
                </c:pt>
                <c:pt idx="2">
                  <c:v>9.9</c:v>
                </c:pt>
                <c:pt idx="3">
                  <c:v>53.2</c:v>
                </c:pt>
                <c:pt idx="4">
                  <c:v>31.3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DEA-4414-A1C4-7902658FC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224768"/>
        <c:axId val="310226304"/>
      </c:barChart>
      <c:catAx>
        <c:axId val="3102247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0226304"/>
        <c:crosses val="autoZero"/>
        <c:auto val="1"/>
        <c:lblAlgn val="ctr"/>
        <c:lblOffset val="100"/>
        <c:noMultiLvlLbl val="0"/>
      </c:catAx>
      <c:valAx>
        <c:axId val="310226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02247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02502720834553"/>
          <c:y val="3.6712552539420663E-2"/>
          <c:w val="0.8171216076564555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2FA-4EA8-880A-51BBDD49F5C5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[Figurer.xlsx]Frekvenser!$A$169:$A$171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[Figurer.xlsx]Frekvenser!$B$169:$B$171</c:f>
              <c:numCache>
                <c:formatCode>General</c:formatCode>
                <c:ptCount val="3"/>
                <c:pt idx="0">
                  <c:v>29.5</c:v>
                </c:pt>
                <c:pt idx="1">
                  <c:v>17.5</c:v>
                </c:pt>
                <c:pt idx="2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2FA-4EA8-880A-51BBDD49F5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182848"/>
        <c:axId val="311184384"/>
      </c:barChart>
      <c:catAx>
        <c:axId val="311182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1184384"/>
        <c:crosses val="autoZero"/>
        <c:auto val="1"/>
        <c:lblAlgn val="ctr"/>
        <c:lblOffset val="100"/>
        <c:noMultiLvlLbl val="0"/>
      </c:catAx>
      <c:valAx>
        <c:axId val="311184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1182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866049553417653"/>
          <c:y val="3.6712552539420663E-2"/>
          <c:w val="0.6954862435171573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0F6-4390-8001-5BC9320741A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[Figurer.xlsx]Frekvenser!$A$186:$A$189</c:f>
              <c:strCache>
                <c:ptCount val="4"/>
                <c:pt idx="0">
                  <c:v>Andet</c:v>
                </c:pt>
                <c:pt idx="1">
                  <c:v>Færre forberedelsestunge fag (feks færre fag med få timer)</c:v>
                </c:pt>
                <c:pt idx="2">
                  <c:v>Mere ´undervisningsparate´ klasser</c:v>
                </c:pt>
                <c:pt idx="3">
                  <c:v>Færre undervisningstimer</c:v>
                </c:pt>
              </c:strCache>
            </c:strRef>
          </c:cat>
          <c:val>
            <c:numRef>
              <c:f>[Figurer.xlsx]Frekvenser!$B$186:$B$189</c:f>
              <c:numCache>
                <c:formatCode>General</c:formatCode>
                <c:ptCount val="4"/>
                <c:pt idx="0">
                  <c:v>27.6</c:v>
                </c:pt>
                <c:pt idx="1">
                  <c:v>17.5</c:v>
                </c:pt>
                <c:pt idx="2">
                  <c:v>22.4</c:v>
                </c:pt>
                <c:pt idx="3">
                  <c:v>67.5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0F6-4390-8001-5BC932074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367168"/>
        <c:axId val="311368704"/>
      </c:barChart>
      <c:catAx>
        <c:axId val="3113671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1368704"/>
        <c:crosses val="autoZero"/>
        <c:auto val="1"/>
        <c:lblAlgn val="ctr"/>
        <c:lblOffset val="100"/>
        <c:noMultiLvlLbl val="0"/>
      </c:catAx>
      <c:valAx>
        <c:axId val="311368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1367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702502720834553"/>
          <c:y val="3.6712552539420663E-2"/>
          <c:w val="0.8171216076564555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8268-4D2C-9CAB-C330B7370E50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[Figurer.xlsx]Frekvenser!$A$203:$A$205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[Figurer.xlsx]Frekvenser!$B$203:$B$205</c:f>
              <c:numCache>
                <c:formatCode>General</c:formatCode>
                <c:ptCount val="3"/>
                <c:pt idx="0">
                  <c:v>14.9</c:v>
                </c:pt>
                <c:pt idx="1">
                  <c:v>13.1</c:v>
                </c:pt>
                <c:pt idx="2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68-4D2C-9CAB-C330B7370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952512"/>
        <c:axId val="311954048"/>
      </c:barChart>
      <c:catAx>
        <c:axId val="3119525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1954048"/>
        <c:crosses val="autoZero"/>
        <c:auto val="1"/>
        <c:lblAlgn val="ctr"/>
        <c:lblOffset val="100"/>
        <c:noMultiLvlLbl val="0"/>
      </c:catAx>
      <c:valAx>
        <c:axId val="311954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19525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88874125206598"/>
          <c:y val="3.6712552539420663E-2"/>
          <c:w val="0.82725789361273516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BD7-4520-90CC-417B06FF01E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[Figurer.xlsx]Frekvenser!$A$218:$A$220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[Figurer.xlsx]Frekvenser!$B$218:$B$220</c:f>
              <c:numCache>
                <c:formatCode>General</c:formatCode>
                <c:ptCount val="3"/>
                <c:pt idx="0">
                  <c:v>7.5</c:v>
                </c:pt>
                <c:pt idx="1">
                  <c:v>58</c:v>
                </c:pt>
                <c:pt idx="2">
                  <c:v>34.5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BD7-4520-90CC-417B06FF0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289728"/>
        <c:axId val="311291264"/>
      </c:barChart>
      <c:catAx>
        <c:axId val="3112897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1291264"/>
        <c:crosses val="autoZero"/>
        <c:auto val="1"/>
        <c:lblAlgn val="ctr"/>
        <c:lblOffset val="100"/>
        <c:noMultiLvlLbl val="0"/>
      </c:catAx>
      <c:valAx>
        <c:axId val="3112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1289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041409420882703"/>
          <c:y val="3.6712552539420663E-2"/>
          <c:w val="0.71373255484473463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069-462B-8314-C00B84521127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[Figurer.xlsx]Frekvenser!$A$235:$A$242</c:f>
              <c:strCache>
                <c:ptCount val="8"/>
                <c:pt idx="0">
                  <c:v>Ingen af disse</c:v>
                </c:pt>
                <c:pt idx="1">
                  <c:v>Madkundskab</c:v>
                </c:pt>
                <c:pt idx="2">
                  <c:v>Geografi</c:v>
                </c:pt>
                <c:pt idx="3">
                  <c:v>Billedkunst</c:v>
                </c:pt>
                <c:pt idx="4">
                  <c:v>Kristendomskundskab</c:v>
                </c:pt>
                <c:pt idx="5">
                  <c:v>Håndværk og design</c:v>
                </c:pt>
                <c:pt idx="6">
                  <c:v>Tysk/fransk</c:v>
                </c:pt>
                <c:pt idx="7">
                  <c:v>Musik</c:v>
                </c:pt>
              </c:strCache>
            </c:strRef>
          </c:cat>
          <c:val>
            <c:numRef>
              <c:f>[Figurer.xlsx]Frekvenser!$B$235:$B$242</c:f>
              <c:numCache>
                <c:formatCode>General</c:formatCode>
                <c:ptCount val="8"/>
                <c:pt idx="0">
                  <c:v>19.8</c:v>
                </c:pt>
                <c:pt idx="1">
                  <c:v>6.7</c:v>
                </c:pt>
                <c:pt idx="2">
                  <c:v>7.5</c:v>
                </c:pt>
                <c:pt idx="3">
                  <c:v>9.3000000000000007</c:v>
                </c:pt>
                <c:pt idx="4">
                  <c:v>13.8</c:v>
                </c:pt>
                <c:pt idx="5">
                  <c:v>25</c:v>
                </c:pt>
                <c:pt idx="6">
                  <c:v>37.5</c:v>
                </c:pt>
                <c:pt idx="7">
                  <c:v>53.9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69-462B-8314-C00B84521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670080"/>
        <c:axId val="312671616"/>
      </c:barChart>
      <c:catAx>
        <c:axId val="312670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2671616"/>
        <c:crosses val="autoZero"/>
        <c:auto val="1"/>
        <c:lblAlgn val="ctr"/>
        <c:lblOffset val="100"/>
        <c:noMultiLvlLbl val="0"/>
      </c:catAx>
      <c:valAx>
        <c:axId val="3126716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26700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688874125206598"/>
          <c:y val="3.6712552539420663E-2"/>
          <c:w val="0.82725789361273516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477-4906-A12C-5A26B8C5CC12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[Figurer.xlsx]Frekvenser!$A$255:$A$257</c:f>
              <c:strCache>
                <c:ptCount val="3"/>
                <c:pt idx="0">
                  <c:v>Ved ikke</c:v>
                </c:pt>
                <c:pt idx="1">
                  <c:v>Nej</c:v>
                </c:pt>
                <c:pt idx="2">
                  <c:v>Ja</c:v>
                </c:pt>
              </c:strCache>
            </c:strRef>
          </c:cat>
          <c:val>
            <c:numRef>
              <c:f>[Figurer.xlsx]Frekvenser!$B$255:$B$257</c:f>
              <c:numCache>
                <c:formatCode>General</c:formatCode>
                <c:ptCount val="3"/>
                <c:pt idx="0">
                  <c:v>22.2</c:v>
                </c:pt>
                <c:pt idx="1">
                  <c:v>44.6</c:v>
                </c:pt>
                <c:pt idx="2">
                  <c:v>33.200000000000003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77-4906-A12C-5A26B8C5C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186176"/>
        <c:axId val="313187712"/>
      </c:barChart>
      <c:catAx>
        <c:axId val="3131861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3187712"/>
        <c:crosses val="autoZero"/>
        <c:auto val="1"/>
        <c:lblAlgn val="ctr"/>
        <c:lblOffset val="100"/>
        <c:noMultiLvlLbl val="0"/>
      </c:catAx>
      <c:valAx>
        <c:axId val="313187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3186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[Figurer.xlsx]Frekvenser!$A$14:$A$16</c:f>
              <c:strCache>
                <c:ptCount val="3"/>
                <c:pt idx="0">
                  <c:v>18-39 år</c:v>
                </c:pt>
                <c:pt idx="1">
                  <c:v>40-54 år</c:v>
                </c:pt>
                <c:pt idx="2">
                  <c:v>55 år+</c:v>
                </c:pt>
              </c:strCache>
            </c:strRef>
          </c:cat>
          <c:val>
            <c:numRef>
              <c:f>[Figurer.xlsx]Frekvenser!$B$14:$B$16</c:f>
              <c:numCache>
                <c:formatCode>General</c:formatCode>
                <c:ptCount val="3"/>
                <c:pt idx="0">
                  <c:v>21.2</c:v>
                </c:pt>
                <c:pt idx="1">
                  <c:v>53.7</c:v>
                </c:pt>
                <c:pt idx="2">
                  <c:v>25.1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BA-4B44-88DA-3CF64C34C5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157824"/>
        <c:axId val="306857088"/>
      </c:barChart>
      <c:catAx>
        <c:axId val="3061578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857088"/>
        <c:crosses val="autoZero"/>
        <c:auto val="1"/>
        <c:lblAlgn val="ctr"/>
        <c:lblOffset val="100"/>
        <c:noMultiLvlLbl val="0"/>
      </c:catAx>
      <c:valAx>
        <c:axId val="30685708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157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[Figurer.xlsx]Frekvenser!$A$19:$A$22</c:f>
              <c:strCache>
                <c:ptCount val="4"/>
                <c:pt idx="0">
                  <c:v>Jylland</c:v>
                </c:pt>
                <c:pt idx="1">
                  <c:v>Fyn og øerne vest for Storebælt</c:v>
                </c:pt>
                <c:pt idx="2">
                  <c:v>Sjælland og øerne øst for Storebælt</c:v>
                </c:pt>
                <c:pt idx="3">
                  <c:v>København/Frederiksberg</c:v>
                </c:pt>
              </c:strCache>
            </c:strRef>
          </c:cat>
          <c:val>
            <c:numRef>
              <c:f>[Figurer.xlsx]Frekvenser!$B$19:$B$22</c:f>
              <c:numCache>
                <c:formatCode>General</c:formatCode>
                <c:ptCount val="4"/>
                <c:pt idx="0">
                  <c:v>46.1</c:v>
                </c:pt>
                <c:pt idx="1">
                  <c:v>11.3</c:v>
                </c:pt>
                <c:pt idx="2">
                  <c:v>26.1</c:v>
                </c:pt>
                <c:pt idx="3">
                  <c:v>16.399999999999999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76-460C-9355-39A45B6D65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889856"/>
        <c:axId val="306896896"/>
      </c:barChart>
      <c:catAx>
        <c:axId val="3068898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896896"/>
        <c:crosses val="autoZero"/>
        <c:auto val="1"/>
        <c:lblAlgn val="ctr"/>
        <c:lblOffset val="100"/>
        <c:noMultiLvlLbl val="0"/>
      </c:catAx>
      <c:valAx>
        <c:axId val="30689689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8898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[Figurer.xlsx]Frekvenser!$A$25:$A$28</c:f>
              <c:strCache>
                <c:ptCount val="4"/>
                <c:pt idx="0">
                  <c:v>Lærer/overlærer</c:v>
                </c:pt>
                <c:pt idx="1">
                  <c:v>Leder</c:v>
                </c:pt>
                <c:pt idx="2">
                  <c:v>Børnehaveklasseleder</c:v>
                </c:pt>
                <c:pt idx="3">
                  <c:v>Andet</c:v>
                </c:pt>
              </c:strCache>
            </c:strRef>
          </c:cat>
          <c:val>
            <c:numRef>
              <c:f>[Figurer.xlsx]Frekvenser!$B$25:$B$28</c:f>
              <c:numCache>
                <c:formatCode>General</c:formatCode>
                <c:ptCount val="4"/>
                <c:pt idx="0">
                  <c:v>83.2</c:v>
                </c:pt>
                <c:pt idx="1">
                  <c:v>5.3</c:v>
                </c:pt>
                <c:pt idx="2">
                  <c:v>1.8</c:v>
                </c:pt>
                <c:pt idx="3">
                  <c:v>9.6999999999999993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AB-4A0F-AEE5-AEA79FB321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593792"/>
        <c:axId val="306596480"/>
      </c:barChart>
      <c:catAx>
        <c:axId val="306593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596480"/>
        <c:crosses val="autoZero"/>
        <c:auto val="1"/>
        <c:lblAlgn val="ctr"/>
        <c:lblOffset val="100"/>
        <c:noMultiLvlLbl val="0"/>
      </c:catAx>
      <c:valAx>
        <c:axId val="30659648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593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[Figurer.xlsx]Frekvenser!$A$31:$A$34</c:f>
              <c:strCache>
                <c:ptCount val="4"/>
                <c:pt idx="0">
                  <c:v>Under 30 stk</c:v>
                </c:pt>
                <c:pt idx="1">
                  <c:v>30-50 stk</c:v>
                </c:pt>
                <c:pt idx="2">
                  <c:v>Over 50 stk</c:v>
                </c:pt>
                <c:pt idx="3">
                  <c:v>Ej ansat på skole</c:v>
                </c:pt>
              </c:strCache>
            </c:strRef>
          </c:cat>
          <c:val>
            <c:numRef>
              <c:f>[Figurer.xlsx]Frekvenser!$B$31:$B$34</c:f>
              <c:numCache>
                <c:formatCode>General</c:formatCode>
                <c:ptCount val="4"/>
                <c:pt idx="0">
                  <c:v>21.6</c:v>
                </c:pt>
                <c:pt idx="1">
                  <c:v>35.200000000000003</c:v>
                </c:pt>
                <c:pt idx="2">
                  <c:v>35</c:v>
                </c:pt>
                <c:pt idx="3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90-4AB8-BCF0-00DFB9946A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621056"/>
        <c:axId val="306656768"/>
      </c:barChart>
      <c:catAx>
        <c:axId val="306621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656768"/>
        <c:crosses val="autoZero"/>
        <c:auto val="1"/>
        <c:lblAlgn val="ctr"/>
        <c:lblOffset val="100"/>
        <c:noMultiLvlLbl val="0"/>
      </c:catAx>
      <c:valAx>
        <c:axId val="30665676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6210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972528433945774"/>
          <c:y val="5.0925925925925923E-2"/>
          <c:w val="0.81563582677165369"/>
          <c:h val="0.8367745698454359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[Figurer.xlsx]Frekvenser!$A$37:$A$40</c:f>
              <c:strCache>
                <c:ptCount val="4"/>
                <c:pt idx="0">
                  <c:v>Indskolingen</c:v>
                </c:pt>
                <c:pt idx="1">
                  <c:v>Mellemtrinnet</c:v>
                </c:pt>
                <c:pt idx="2">
                  <c:v>Udskolingen</c:v>
                </c:pt>
                <c:pt idx="3">
                  <c:v>Underviser ikke</c:v>
                </c:pt>
              </c:strCache>
            </c:strRef>
          </c:cat>
          <c:val>
            <c:numRef>
              <c:f>[Figurer.xlsx]Frekvenser!$B$37:$B$40</c:f>
              <c:numCache>
                <c:formatCode>0.0</c:formatCode>
                <c:ptCount val="4"/>
                <c:pt idx="0">
                  <c:v>28.118811881188122</c:v>
                </c:pt>
                <c:pt idx="1">
                  <c:v>33.46534653465347</c:v>
                </c:pt>
                <c:pt idx="2">
                  <c:v>43.564356435643568</c:v>
                </c:pt>
                <c:pt idx="3">
                  <c:v>12.871287128712872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B1-4699-A509-BB40E8CE9D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6693632"/>
        <c:axId val="306700672"/>
      </c:barChart>
      <c:catAx>
        <c:axId val="30669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700672"/>
        <c:crosses val="autoZero"/>
        <c:auto val="1"/>
        <c:lblAlgn val="ctr"/>
        <c:lblOffset val="100"/>
        <c:noMultiLvlLbl val="0"/>
      </c:catAx>
      <c:valAx>
        <c:axId val="306700672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%</a:t>
                </a:r>
              </a:p>
            </c:rich>
          </c:tx>
          <c:layout>
            <c:manualLayout>
              <c:xMode val="edge"/>
              <c:yMode val="edge"/>
              <c:x val="0.94852930883639541"/>
              <c:y val="0.7907174103237104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066936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da-DK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148353161379407"/>
          <c:y val="3.6712552539420663E-2"/>
          <c:w val="0.78266311743976757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573C-4B51-AAC0-F2022D20AE6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[Figurer.xlsx]Frekvenser!$A$50:$A$55</c:f>
              <c:strCache>
                <c:ptCount val="6"/>
                <c:pt idx="0">
                  <c:v>Ved ikke</c:v>
                </c:pt>
                <c:pt idx="1">
                  <c:v>Slet ikke vigtig</c:v>
                </c:pt>
                <c:pt idx="2">
                  <c:v>Ikke vigtig</c:v>
                </c:pt>
                <c:pt idx="3">
                  <c:v>Hverken/eller</c:v>
                </c:pt>
                <c:pt idx="4">
                  <c:v>Vigtig</c:v>
                </c:pt>
                <c:pt idx="5">
                  <c:v>Meget vigtig</c:v>
                </c:pt>
              </c:strCache>
            </c:strRef>
          </c:cat>
          <c:val>
            <c:numRef>
              <c:f>[Figurer.xlsx]Frekvenser!$B$50:$B$55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1.3</c:v>
                </c:pt>
                <c:pt idx="3">
                  <c:v>4.5</c:v>
                </c:pt>
                <c:pt idx="4">
                  <c:v>30</c:v>
                </c:pt>
                <c:pt idx="5">
                  <c:v>64.2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73C-4B51-AAC0-F2022D20AE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790400"/>
        <c:axId val="306791936"/>
      </c:barChart>
      <c:catAx>
        <c:axId val="306790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791936"/>
        <c:crosses val="autoZero"/>
        <c:auto val="1"/>
        <c:lblAlgn val="ctr"/>
        <c:lblOffset val="100"/>
        <c:noMultiLvlLbl val="0"/>
      </c:catAx>
      <c:valAx>
        <c:axId val="30679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67904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866049553417653"/>
          <c:y val="3.6712552539420663E-2"/>
          <c:w val="0.6954862435171573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DA7-4515-B822-E634FF5E8FE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[Figurer.xlsx]Frekvenser!$A$68:$A$73</c:f>
              <c:strCache>
                <c:ptCount val="6"/>
                <c:pt idx="0">
                  <c:v>Ved ikke</c:v>
                </c:pt>
                <c:pt idx="1">
                  <c:v>Andre</c:v>
                </c:pt>
                <c:pt idx="2">
                  <c:v>Adm leder</c:v>
                </c:pt>
                <c:pt idx="3">
                  <c:v>Pædagogiske leder</c:v>
                </c:pt>
                <c:pt idx="4">
                  <c:v>Ledelse + repræsentant for medarbejdere i fællesskab</c:v>
                </c:pt>
                <c:pt idx="5">
                  <c:v>Skoleleder</c:v>
                </c:pt>
              </c:strCache>
            </c:strRef>
          </c:cat>
          <c:val>
            <c:numRef>
              <c:f>[Figurer.xlsx]Frekvenser!$B$68:$B$73</c:f>
              <c:numCache>
                <c:formatCode>General</c:formatCode>
                <c:ptCount val="6"/>
                <c:pt idx="0">
                  <c:v>3.4</c:v>
                </c:pt>
                <c:pt idx="1">
                  <c:v>14.2</c:v>
                </c:pt>
                <c:pt idx="2">
                  <c:v>11.6</c:v>
                </c:pt>
                <c:pt idx="3">
                  <c:v>24.6</c:v>
                </c:pt>
                <c:pt idx="4">
                  <c:v>33.799999999999997</c:v>
                </c:pt>
                <c:pt idx="5">
                  <c:v>49.8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A7-4515-B822-E634FF5E8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412352"/>
        <c:axId val="307426432"/>
      </c:barChart>
      <c:catAx>
        <c:axId val="3074123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7426432"/>
        <c:crosses val="autoZero"/>
        <c:auto val="1"/>
        <c:lblAlgn val="ctr"/>
        <c:lblOffset val="100"/>
        <c:noMultiLvlLbl val="0"/>
      </c:catAx>
      <c:valAx>
        <c:axId val="307426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74123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866049553417653"/>
          <c:y val="3.6712552539420663E-2"/>
          <c:w val="0.69548624351715738"/>
          <c:h val="0.88233061900464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C0504D"/>
            </a:solidFill>
          </c:spPr>
          <c:invertIfNegative val="0"/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343-4DA6-AD12-4DBF5632A31E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[Figurer.xlsx]Frekvenser!$A$86:$A$90</c:f>
              <c:strCache>
                <c:ptCount val="5"/>
                <c:pt idx="0">
                  <c:v>Ved ikke</c:v>
                </c:pt>
                <c:pt idx="1">
                  <c:v>Andet</c:v>
                </c:pt>
                <c:pt idx="2">
                  <c:v>Lærerne giver input inden</c:v>
                </c:pt>
                <c:pt idx="3">
                  <c:v>Lærerne giver input undervejs</c:v>
                </c:pt>
                <c:pt idx="4">
                  <c:v>Lærerne præsenteres for en færdig plan</c:v>
                </c:pt>
              </c:strCache>
            </c:strRef>
          </c:cat>
          <c:val>
            <c:numRef>
              <c:f>[Figurer.xlsx]Frekvenser!$B$86:$B$90</c:f>
              <c:numCache>
                <c:formatCode>General</c:formatCode>
                <c:ptCount val="5"/>
                <c:pt idx="0">
                  <c:v>3.9</c:v>
                </c:pt>
                <c:pt idx="1">
                  <c:v>6.3</c:v>
                </c:pt>
                <c:pt idx="2">
                  <c:v>45</c:v>
                </c:pt>
                <c:pt idx="3">
                  <c:v>37.9</c:v>
                </c:pt>
                <c:pt idx="4">
                  <c:v>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343-4DA6-AD12-4DBF5632A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756032"/>
        <c:axId val="308290304"/>
      </c:barChart>
      <c:catAx>
        <c:axId val="3077560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8290304"/>
        <c:crosses val="autoZero"/>
        <c:auto val="1"/>
        <c:lblAlgn val="ctr"/>
        <c:lblOffset val="100"/>
        <c:noMultiLvlLbl val="0"/>
      </c:catAx>
      <c:valAx>
        <c:axId val="308290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5971220787789702"/>
              <c:y val="0.842452955636414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077560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550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59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516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989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455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85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53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4064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358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872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D6CA8-A99D-4538-A764-E9147635DF93}" type="datetimeFigureOut">
              <a:rPr lang="da-DK" smtClean="0"/>
              <a:pPr/>
              <a:t>13-05-2020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551029-3EEF-4128-8A5A-A30E7979AF9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773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49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kstboks 11"/>
          <p:cNvSpPr txBox="1"/>
          <p:nvPr/>
        </p:nvSpPr>
        <p:spPr>
          <a:xfrm>
            <a:off x="899592" y="3462099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 – Fagfordeling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827584" y="1982450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Panelundersøgelse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569" r="257" b="1"/>
          <a:stretch/>
        </p:blipFill>
        <p:spPr>
          <a:xfrm>
            <a:off x="5220072" y="2559735"/>
            <a:ext cx="3089428" cy="3938225"/>
          </a:xfrm>
          <a:prstGeom prst="rect">
            <a:avLst/>
          </a:prstGeom>
          <a:effectLst>
            <a:softEdge rad="152400"/>
          </a:effectLst>
        </p:spPr>
      </p:pic>
    </p:spTree>
    <p:extLst>
      <p:ext uri="{BB962C8B-B14F-4D97-AF65-F5344CB8AC3E}">
        <p14:creationId xmlns:p14="http://schemas.microsoft.com/office/powerpoint/2010/main" val="1855428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2a. Hvem udarbejder fagfordelingen på din skole?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10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03309683-3235-4768-82BE-57021F4807B2}"/>
              </a:ext>
            </a:extLst>
          </p:cNvPr>
          <p:cNvSpPr txBox="1"/>
          <p:nvPr/>
        </p:nvSpPr>
        <p:spPr>
          <a:xfrm>
            <a:off x="2124075" y="116633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D1431399-D60C-4A68-8F5C-A27355D30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865327"/>
              </p:ext>
            </p:extLst>
          </p:nvPr>
        </p:nvGraphicFramePr>
        <p:xfrm>
          <a:off x="107504" y="1700808"/>
          <a:ext cx="8928547" cy="3074234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128070868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20576252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30458411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82747503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9596122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0157268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259045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9615117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8946978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99293304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1946650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48749184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574762332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Hvem udarbejder fagfordeling?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527296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Skoleleder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858241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Pædagogiske 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632870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 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6878306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Ledelse + repræsentant for medarbejdere i fællesskab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0335764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235086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478688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5022010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Hvem udarbejder fagfordeling?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474088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Skoleleder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393266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Pædagogiske 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61420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 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99684794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Ledelse + repræsentant for medarbejdere i fællesskab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6350528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579633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408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78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Hvordan inddrages det pædagogiske personale i udarbejdelsen af fagfordelingen?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hvordan det pædagogiske personale bliver inddraget i udarbejdelsen af fagfordelingen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45% af panelisterne fortæller, at lærerne giver input inden. (n= 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11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7F0E448E-B872-4AC8-A9F1-06B189EB6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384674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7109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Hvordan inddrages det pædagogiske personale i udarbejdelsen af fagfordelingen?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12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52BE3F3D-4AB4-4009-A701-3780B9A926ED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7404E13D-45DA-476A-8DA8-EA28402F10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131053"/>
              </p:ext>
            </p:extLst>
          </p:nvPr>
        </p:nvGraphicFramePr>
        <p:xfrm>
          <a:off x="107504" y="1700808"/>
          <a:ext cx="8928547" cy="2448273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16964406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79377674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8713258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3996874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88454366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11588463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29561101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22666494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93665412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36120528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4403341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835270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1760501"/>
                    </a:ext>
                  </a:extLst>
                </a:gridCol>
              </a:tblGrid>
              <a:tr h="409263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Pædagogiske personale i udarbejdelsen?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8654357"/>
                  </a:ext>
                </a:extLst>
              </a:tr>
              <a:tr h="17583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giver input inden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51103595"/>
                  </a:ext>
                </a:extLst>
              </a:tr>
              <a:tr h="17583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giver input undervejs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9058127"/>
                  </a:ext>
                </a:extLst>
              </a:tr>
              <a:tr h="17583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præsenteres for en færdig plan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2251108"/>
                  </a:ext>
                </a:extLst>
              </a:tr>
              <a:tr h="17583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9910171"/>
                  </a:ext>
                </a:extLst>
              </a:tr>
              <a:tr h="17583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27627041"/>
                  </a:ext>
                </a:extLst>
              </a:tr>
              <a:tr h="142489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37456461"/>
                  </a:ext>
                </a:extLst>
              </a:tr>
              <a:tr h="27587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Pædagogiske personale i udarbejdelsen?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9814922"/>
                  </a:ext>
                </a:extLst>
              </a:tr>
              <a:tr h="142489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giver input inden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6211300"/>
                  </a:ext>
                </a:extLst>
              </a:tr>
              <a:tr h="142489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giver input undervejs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0887292"/>
                  </a:ext>
                </a:extLst>
              </a:tr>
              <a:tr h="171514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Lærerne præsenteres for en færdig plan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794473"/>
                  </a:ext>
                </a:extLst>
              </a:tr>
              <a:tr h="142489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268204"/>
                  </a:ext>
                </a:extLst>
              </a:tr>
              <a:tr h="142489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9432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622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Føler du dig inddraget i udarbejdelsen af fagfordeling?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mange af de adspurgte der føler sig inddraget i udarbejdelsen af fagfordelingen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31,7% føler sig meget inddraget. (n= 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13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BF2C6692-03BA-4B44-923E-158456A94C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4014002"/>
              </p:ext>
            </p:extLst>
          </p:nvPr>
        </p:nvGraphicFramePr>
        <p:xfrm>
          <a:off x="2123728" y="908719"/>
          <a:ext cx="6264275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0437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Føler du dig inddraget i udarbejdelsen af fagfordeling?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14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5CD8E8BC-BEF1-4629-9E81-04BC4CB37F9E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5385649B-D378-43F9-A5FD-04AEFFB8E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689898"/>
              </p:ext>
            </p:extLst>
          </p:nvPr>
        </p:nvGraphicFramePr>
        <p:xfrm>
          <a:off x="107504" y="1700808"/>
          <a:ext cx="8928547" cy="2569916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309309919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2413504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1061892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88882298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703523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96396848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92864374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01211732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61885921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75819593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41358812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9290659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93343907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Inddraget i udarbejdelsen af fagfordeling?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716243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meget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0351003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i et vist omfang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095092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Stort set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583886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669470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844891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482363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Inddraget i udarbejdelsen af fagfordeling?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988992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meget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0837217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 i et vist omfang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5086415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Stort set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2816658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06089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6458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4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Har du mulighed for at komme med individuelle ønsker til fagfordelingen?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mange af de adspurgte der har mulighed for at komme med individuelle ønsker til fagfordelingen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92,9% har mulighed for at komme med individuelle ønsker.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15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E7E56BFD-ED85-410E-831A-C31BF73188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498113"/>
              </p:ext>
            </p:extLst>
          </p:nvPr>
        </p:nvGraphicFramePr>
        <p:xfrm>
          <a:off x="2123728" y="908720"/>
          <a:ext cx="6264622" cy="547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23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Har du mulighed for at komme med individuelle ønsker til fagfordelingen?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16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E3A19E5F-0E6C-4EA9-BE10-E51990AECFD6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CF0633C1-F8AC-4785-9190-ABBCDC196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43876"/>
              </p:ext>
            </p:extLst>
          </p:nvPr>
        </p:nvGraphicFramePr>
        <p:xfrm>
          <a:off x="107504" y="1700808"/>
          <a:ext cx="8928547" cy="190437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279485097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3337787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0585281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2865280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97601425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1174054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72589031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52450384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64830998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9948044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09804958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5050919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09803260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mulighed for individuelle ønsker?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555757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386447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692984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403667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401226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mulighed for individuelle ønsker?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744742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622690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010187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03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88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6a. I hvor høj grad tager du højde for teamsammensæt-</a:t>
            </a:r>
            <a:r>
              <a:rPr lang="da-DK" sz="14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ningen</a:t>
            </a:r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hvis du afgiver ønsker til fagfordelingen?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i hvor høj grad de adspurgte tager høje for teamsammensætningen, hvis de afgiver ønsker til fagfordelingen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40,7% tager i høj grad højde for teamsammensætningen.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17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2E4C653D-5663-46F6-AB53-EF6BC4A3C9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463729"/>
              </p:ext>
            </p:extLst>
          </p:nvPr>
        </p:nvGraphicFramePr>
        <p:xfrm>
          <a:off x="2123728" y="908719"/>
          <a:ext cx="6264275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4176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6a. I hvor høj grad tager du højde for teamsammensætningen, hvis du afgiver ønsker til fagfordelingen?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18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7803D0BC-A3F7-405C-B3EE-3E3798EC5CFE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99A56FB8-428E-4C10-BE17-D85880C5A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875711"/>
              </p:ext>
            </p:extLst>
          </p:nvPr>
        </p:nvGraphicFramePr>
        <p:xfrm>
          <a:off x="107504" y="1700808"/>
          <a:ext cx="8928547" cy="2569916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159121124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96704603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57070126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312248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02571570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4491851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588192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1001677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0207568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82492633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0965623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7654905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57865597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Tager du højde for teamsammensætningen?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0921637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høj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151977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nogen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770757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mindre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520921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9250396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102813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260129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Tager du højde for teamsammensætningen?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45199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høj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465774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nogen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0006249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mindre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411474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59610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4772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533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7a. I hvor høj grad synes du, at fagfordelingen er retfærdig på din skole?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i hvor høj grad de adspurgte mener at fagfordelingen er retfærdig på deres skole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31,3% i høj grad mener at fagfordelingen er retfærdig.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19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2DC9247C-CDB1-499E-83A3-3D4DA9717D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3100413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781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79512" y="834964"/>
            <a:ext cx="4176464" cy="3818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179512" y="910516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Om analysen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895921" y="1431354"/>
            <a:ext cx="3244031" cy="307776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Metode</a:t>
            </a:r>
          </a:p>
          <a:p>
            <a:r>
              <a:rPr lang="da-DK" sz="1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Indsamling er foretaget via internettet som selvudfyldt spørgeskema.</a:t>
            </a:r>
          </a:p>
          <a:p>
            <a:endParaRPr lang="da-DK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da-DK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Univers &amp; stikprøve</a:t>
            </a:r>
          </a:p>
          <a:p>
            <a:r>
              <a:rPr lang="da-DK" sz="1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1.336 personer blev inviteret til at deltage. Heraf deltog 505 personer i undersøgelsen, hvilket giver en flot svarprocent på 37,8%. </a:t>
            </a:r>
          </a:p>
          <a:p>
            <a:endParaRPr lang="da-DK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da-DK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Tidsperiode</a:t>
            </a:r>
          </a:p>
          <a:p>
            <a:r>
              <a:rPr lang="da-DK" sz="1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Dataindsamling er foretaget fra d. 16.3 – 27.3 2020.</a:t>
            </a:r>
          </a:p>
          <a:p>
            <a:endParaRPr lang="da-DK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da-DK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Vægtning</a:t>
            </a:r>
          </a:p>
          <a:p>
            <a:r>
              <a:rPr lang="da-DK" sz="1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er ikke vægtet</a:t>
            </a:r>
          </a:p>
          <a:p>
            <a:endParaRPr lang="da-DK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4932040" y="914841"/>
            <a:ext cx="174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Vil du vide mere?</a:t>
            </a:r>
          </a:p>
        </p:txBody>
      </p:sp>
      <p:sp>
        <p:nvSpPr>
          <p:cNvPr id="13" name="Tekstboks 12"/>
          <p:cNvSpPr txBox="1"/>
          <p:nvPr/>
        </p:nvSpPr>
        <p:spPr>
          <a:xfrm>
            <a:off x="4970007" y="1556792"/>
            <a:ext cx="3728247" cy="163121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Hvis du har spørgsmål til analysen i almindelighed, eller til rapportens indhold i særdeleshed, er du altid velkommen til at kontakte os.</a:t>
            </a:r>
          </a:p>
          <a:p>
            <a:endParaRPr lang="da-DK" sz="1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Ring eller skriv </a:t>
            </a:r>
            <a:r>
              <a:rPr lang="da-DK" sz="10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til Claus Bo Hansen </a:t>
            </a:r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eller René Frederiksen. Dem fanger du på:</a:t>
            </a:r>
          </a:p>
          <a:p>
            <a:endParaRPr lang="da-DK" sz="1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0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René Frederiksen</a:t>
            </a:r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Claus Bo Hansen</a:t>
            </a:r>
          </a:p>
          <a:p>
            <a:r>
              <a:rPr lang="da-DK" sz="10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20 28 08 38</a:t>
            </a:r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	40 15 20 06</a:t>
            </a:r>
          </a:p>
          <a:p>
            <a:r>
              <a:rPr lang="da-DK" sz="10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rfr@ab-analyse.dk	cbh@ab-analyse.dk</a:t>
            </a:r>
            <a:endParaRPr lang="da-DK" sz="1000" dirty="0">
              <a:solidFill>
                <a:schemeClr val="tx1">
                  <a:lumMod val="65000"/>
                  <a:lumOff val="3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9" name="Picture 8" descr="j0437079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91" y="2419140"/>
            <a:ext cx="3603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 descr="datoer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900"/>
          <a:stretch>
            <a:fillRect/>
          </a:stretch>
        </p:blipFill>
        <p:spPr bwMode="auto">
          <a:xfrm>
            <a:off x="353328" y="3284984"/>
            <a:ext cx="39211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 descr="j0432631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75" y="1670257"/>
            <a:ext cx="3603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2" descr="MC900318920[1]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84" y="3934321"/>
            <a:ext cx="4603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ktangel 3"/>
          <p:cNvSpPr/>
          <p:nvPr/>
        </p:nvSpPr>
        <p:spPr>
          <a:xfrm>
            <a:off x="179512" y="4901098"/>
            <a:ext cx="8784976" cy="17682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Tekstboks 16"/>
          <p:cNvSpPr txBox="1"/>
          <p:nvPr/>
        </p:nvSpPr>
        <p:spPr>
          <a:xfrm>
            <a:off x="323528" y="5014337"/>
            <a:ext cx="8424936" cy="150810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Rapporten</a:t>
            </a:r>
          </a:p>
          <a:p>
            <a:r>
              <a:rPr lang="da-DK" sz="10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På de efterfølgende sider er resultaterne af analysen gengivet i figurform og evt. tabeller. I forbindelse med disse er der udarbejdet en læsevejledning, der fungerer som hjælp til, hvorledes tallene i figuren eller tabellen skal læses og fortolkes.</a:t>
            </a:r>
          </a:p>
          <a:p>
            <a:endParaRPr lang="da-DK" sz="10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0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Rapporten indledes med et afsnit, der viser deltagernes fordeling på baggrundsspørgsmål. Analysens spørgsmål kan uden omkostninger nedbrydes på disse.</a:t>
            </a:r>
          </a:p>
          <a:p>
            <a:endParaRPr lang="da-DK" sz="10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a-DK" sz="10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Fremstillingen af analysens resultater vil som udgangspunkt følge samme struktur, som den der forefindes i det aftalte spørgeskema, der ligger til grund for analysen.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0229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7a. I hvor høj grad synes du, at fagfordelingen er retfærdig på din skole?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20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7803D0BC-A3F7-405C-B3EE-3E3798EC5CFE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48C65735-14A8-4C58-86DF-F21C71707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84127"/>
              </p:ext>
            </p:extLst>
          </p:nvPr>
        </p:nvGraphicFramePr>
        <p:xfrm>
          <a:off x="107504" y="1700808"/>
          <a:ext cx="8928546" cy="2569916"/>
        </p:xfrm>
        <a:graphic>
          <a:graphicData uri="http://schemas.openxmlformats.org/drawingml/2006/table">
            <a:tbl>
              <a:tblPr/>
              <a:tblGrid>
                <a:gridCol w="1695294">
                  <a:extLst>
                    <a:ext uri="{9D8B030D-6E8A-4147-A177-3AD203B41FA5}">
                      <a16:colId xmlns:a16="http://schemas.microsoft.com/office/drawing/2014/main" xmlns="" val="379928812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7179497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24945418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36708490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0672055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3462564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0021959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99566574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55885239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51585510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5174272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74065023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0543826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Er fagfordelingen retfærdig på din skole?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04856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høj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202823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nogen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927590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mindre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834626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607198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311646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83479511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Er fagfordelingen retfærdig på din skole?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924845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høj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88419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nogen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416382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mindre grad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5610400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Slet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807800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329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83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Tager fagfordelingen hensyn til nyuddannede lærere?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mange af de adspurgte der mener at fagfordelingen tager hensyn til nyuddannede lærere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53% mener at fagfordelingen tager hensyn til nyuddannede lærere.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21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28255C1-03F2-44DD-BD56-6FDD574EE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75350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23568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Tager fagfordelingen hensyn til nyuddannede lærere?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22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EABF176C-632F-49F5-B347-B208D33567EA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85280718-C568-46EB-AC4D-91C6C5C02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19973"/>
              </p:ext>
            </p:extLst>
          </p:nvPr>
        </p:nvGraphicFramePr>
        <p:xfrm>
          <a:off x="107504" y="1700808"/>
          <a:ext cx="8928547" cy="190437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297834672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76135163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82047604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58251126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3055084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31051908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07994914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90031715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87669353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1809101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9254492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36832918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976345437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Hensyn til nyuddannede lærere?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27118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36924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164581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0283449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13017603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Hensyn til nyuddannede lærere?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27453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003663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597887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2021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3069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Hvordan tager fagfordelingen hensyn til nyuddannede lærere?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hvordan de adspurgte mener at fagfordelingen tager hensyn til nyuddannede lærere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67,5% mener at den giver færre undervisningstimer. (n=246)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23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DEE5744C-E3EB-497B-97F3-C13133E524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7251383"/>
              </p:ext>
            </p:extLst>
          </p:nvPr>
        </p:nvGraphicFramePr>
        <p:xfrm>
          <a:off x="2123728" y="908719"/>
          <a:ext cx="6264275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4566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 Hvordan tager fagfordelingen hensyn til nyuddannede lærere?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24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C3E1ABAB-4C89-4DC6-B395-B65303E7EDC1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7E8069C4-F22C-4B9B-8767-C6B9D85567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738271"/>
              </p:ext>
            </p:extLst>
          </p:nvPr>
        </p:nvGraphicFramePr>
        <p:xfrm>
          <a:off x="107504" y="1700808"/>
          <a:ext cx="8928547" cy="2237144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88219604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1081349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6018091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12556998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6267118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7284329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0025366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68997521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26001293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4536650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7355414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46200881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68576064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Hvordan tages hensyn til nyudd lærere?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004606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Færre undervisningstimer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945646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 ´undervisningsparate´ klasser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40050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Færre forberedelsestunge fag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288344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327416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9086500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Hvordan tages hensyn til nyudd lærere?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62412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Færre undervisningstimer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354055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Mere ´undervisningsparate´ klasser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251351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Færre forberedelsestunge fag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38170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5823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39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10a. Har du mulighed for at ´forhandle´ med ledelsen, f.eks. argumentere for eller imod en bestemt klasse, årgang eller et fag, når fagfordelingen lægges?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mange af de adspurgte der har mulighed for at forhandle med deres ledelse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72% har mulighed for at forhandle med deres ledelse.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25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F2F6FA31-7BDB-4261-84A0-6F3353563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962567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1938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10a. Har du mulighed for at ´forhandle´ med ledelsen, f.eks. argumentere for eller imod en bestemt klasse, årgang eller et fag, når fagfordelingen lægges?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26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6F8D8ADF-5E10-4428-A4A5-09501131CE2A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16EE03B9-0BDE-4FC2-92FF-5E68EC507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909173"/>
              </p:ext>
            </p:extLst>
          </p:nvPr>
        </p:nvGraphicFramePr>
        <p:xfrm>
          <a:off x="107504" y="1700808"/>
          <a:ext cx="8928547" cy="190437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423244799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3313492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18949102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83483759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07620648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62291266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5698647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0002348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8331009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71328440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33376108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6861460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11824607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Mulighed for at ´forhandle´ med ledelsen?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905993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00435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7415508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021700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54573622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Mulighed for at ´forhandle´ med ledelsen?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57872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32231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54774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9839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270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 Bliver der sat tid på opgaverne i fagfordelingen?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om der bliver sat tid på opgaverne i fagfordelingen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34,5% har svaret, at der bliver sat tid på opgaverne i fagfordelingen.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27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40F94724-9148-49B5-9AA0-0A3D11AD00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64834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3773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 Bliver der sat tid på opgaverne i fagfordelingen?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28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9D614399-3EA7-430B-98E8-F7D10646E67B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13C3C7A5-8C42-4E20-B345-087639DE1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636037"/>
              </p:ext>
            </p:extLst>
          </p:nvPr>
        </p:nvGraphicFramePr>
        <p:xfrm>
          <a:off x="107504" y="1700808"/>
          <a:ext cx="8928547" cy="190437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132035211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753929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09987920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03112755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9501279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87114915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7860556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9336636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3186387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25876862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53978049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3231119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323435376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Tid på opgaverne i fagfordelingen?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6889269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608679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225842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4217610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53520397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Tid på opgaverne i fagfordelingen?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05087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830447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97171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461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783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12a. Hvilke af de mindre fag, oplever du er sværest at få dækket i fagfordelingen?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hvilke fag de adspurgte oplever er sværest at få dækket i fagfordelingen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53,9% oplever, at musik er sværest at få dækket.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29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D0A5AF19-86E2-4C79-9F28-39C2DBC28F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359421"/>
              </p:ext>
            </p:extLst>
          </p:nvPr>
        </p:nvGraphicFramePr>
        <p:xfrm>
          <a:off x="2123728" y="908719"/>
          <a:ext cx="6264275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0980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boks 12"/>
          <p:cNvSpPr txBox="1"/>
          <p:nvPr/>
        </p:nvSpPr>
        <p:spPr>
          <a:xfrm>
            <a:off x="1187624" y="1988840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Deltagerne i undersøgelsen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95"/>
          <a:stretch/>
        </p:blipFill>
        <p:spPr>
          <a:xfrm>
            <a:off x="4644008" y="3537733"/>
            <a:ext cx="4355976" cy="248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06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12a. Hvilke af de mindre fag, oplever du er sværest at få dækket i fagfordelingen?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30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AF219450-EC2F-410C-B46C-C5E5D300D2EE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55E3538F-418D-44F8-B660-FDC794CB7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0871"/>
              </p:ext>
            </p:extLst>
          </p:nvPr>
        </p:nvGraphicFramePr>
        <p:xfrm>
          <a:off x="107504" y="1700808"/>
          <a:ext cx="8928547" cy="356823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357375687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537235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3212871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33670892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345231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4435697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63274098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848724611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6533610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76220258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54223769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8274246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50995342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Hvilke fag er sværest at få dækket?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9454196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048554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Håndværk og design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1976930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Geografi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44851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Billedkunst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664260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Tysk/fransk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1168080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Madkundskab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813243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Kristendomskundskab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1769771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 af disse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6312283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79550417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Hvilke fag er sværest at få dækket?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73701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944290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Håndværk og design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3503334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Geografi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3329156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Billedkunst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0400170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Tysk/fransk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1950756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Madkundskab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64377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Kristendomskundskab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658059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Ingen af disse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527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25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13a. Oplever du at der ved fagfordelingen bliver taget højde for balancen mellem antallet af konfrontationstimer og administrative/vejleder-opgaver?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mange af de adspurgte der oplever at der ved fagfordelingen bliver taget højde for balancen mellem antallet af konfrontationstimer og administrative/vejleder-opgaver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33,2% oplever at der bliver taget højde for balancen.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31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BEA5AF3F-F658-4853-A48B-31F84FD82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2706269"/>
              </p:ext>
            </p:extLst>
          </p:nvPr>
        </p:nvGraphicFramePr>
        <p:xfrm>
          <a:off x="2123728" y="908719"/>
          <a:ext cx="6264622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72499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13a. Oplever du at der ved fagfordelingen bliver taget højde for balancen mellem antallet af konfrontationstimer og administrative/vejleder-opgaver?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32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xmlns="" id="{4C69AC0A-EDCB-489D-A553-332DE900857E}"/>
              </a:ext>
            </a:extLst>
          </p:cNvPr>
          <p:cNvSpPr txBox="1"/>
          <p:nvPr/>
        </p:nvSpPr>
        <p:spPr>
          <a:xfrm>
            <a:off x="2124075" y="96571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xmlns="" id="{C9829848-7144-4041-BDF8-AE89E41869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17599"/>
              </p:ext>
            </p:extLst>
          </p:nvPr>
        </p:nvGraphicFramePr>
        <p:xfrm>
          <a:off x="107504" y="1700808"/>
          <a:ext cx="8928547" cy="1904372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216586408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387503283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82523152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0980788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7785956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97436339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24265167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64621137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2999081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0081331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44590961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26337049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219022235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Taget højde for balancen?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765984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8435039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006705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4768131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96077846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Taget højde for balancen?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6853820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800772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919095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477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021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3850" y="6273983"/>
            <a:ext cx="73080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</a:rPr>
              <a:t>Læsevejledning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</a:rPr>
              <a:t>: Figuren viser deltagernes fordeling på baggrundskriterier. Af figuren fremgår det, at 69,1 % af de udvalgte deltagere er kvinder. (n=505)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1331640" y="908720"/>
            <a:ext cx="792162" cy="2873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>
                <a:solidFill>
                  <a:schemeClr val="tx1">
                    <a:lumMod val="65000"/>
                    <a:lumOff val="35000"/>
                  </a:schemeClr>
                </a:solidFill>
              </a:rPr>
              <a:t>Køn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4607834" y="908720"/>
            <a:ext cx="792163" cy="2873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>
                <a:solidFill>
                  <a:schemeClr val="tx1">
                    <a:lumMod val="65000"/>
                    <a:lumOff val="35000"/>
                  </a:schemeClr>
                </a:solidFill>
              </a:rPr>
              <a:t>Geografi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1331640" y="3569791"/>
            <a:ext cx="792162" cy="2873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>
                <a:solidFill>
                  <a:schemeClr val="tx1">
                    <a:lumMod val="65000"/>
                    <a:lumOff val="35000"/>
                  </a:schemeClr>
                </a:solidFill>
              </a:rPr>
              <a:t>Alder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4427587" y="3569791"/>
            <a:ext cx="1152525" cy="2873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Stilling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frundet rektangel 11"/>
          <p:cNvSpPr/>
          <p:nvPr/>
        </p:nvSpPr>
        <p:spPr>
          <a:xfrm>
            <a:off x="7524253" y="908720"/>
            <a:ext cx="792163" cy="28733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Antal lærere</a:t>
            </a:r>
          </a:p>
        </p:txBody>
      </p:sp>
      <p:sp>
        <p:nvSpPr>
          <p:cNvPr id="11" name="Afrundet rektangel 9">
            <a:extLst>
              <a:ext uri="{FF2B5EF4-FFF2-40B4-BE49-F238E27FC236}">
                <a16:creationId xmlns:a16="http://schemas.microsoft.com/office/drawing/2014/main" xmlns="" id="{EF933596-47DF-4053-A970-9493D7E82947}"/>
              </a:ext>
            </a:extLst>
          </p:cNvPr>
          <p:cNvSpPr/>
          <p:nvPr/>
        </p:nvSpPr>
        <p:spPr>
          <a:xfrm>
            <a:off x="7307907" y="3573016"/>
            <a:ext cx="1152525" cy="2873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Undervisningstrin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xmlns="" id="{A43695CE-9B76-490F-98E6-45159FEA3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5855651"/>
              </p:ext>
            </p:extLst>
          </p:nvPr>
        </p:nvGraphicFramePr>
        <p:xfrm>
          <a:off x="323850" y="1197445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B5BEDDC3-6C1E-4910-ADB4-CF742B4F95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417618"/>
              </p:ext>
            </p:extLst>
          </p:nvPr>
        </p:nvGraphicFramePr>
        <p:xfrm>
          <a:off x="295275" y="3883495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xmlns="" id="{06EDA75D-5DD4-44BB-A8B0-D0C6A218D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594643"/>
              </p:ext>
            </p:extLst>
          </p:nvPr>
        </p:nvGraphicFramePr>
        <p:xfrm>
          <a:off x="3276600" y="1197445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xmlns="" id="{D223ADBD-48FD-49C7-9AF7-A4A05A1A4C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038949"/>
              </p:ext>
            </p:extLst>
          </p:nvPr>
        </p:nvGraphicFramePr>
        <p:xfrm>
          <a:off x="3248025" y="3883495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xmlns="" id="{633B1168-9DFE-4C19-ABFC-E48208F80C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001347"/>
              </p:ext>
            </p:extLst>
          </p:nvPr>
        </p:nvGraphicFramePr>
        <p:xfrm>
          <a:off x="6153150" y="1187920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xmlns="" id="{6B095ED2-310A-4811-BC74-A1C467E05B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4275824"/>
              </p:ext>
            </p:extLst>
          </p:nvPr>
        </p:nvGraphicFramePr>
        <p:xfrm>
          <a:off x="6391275" y="3854920"/>
          <a:ext cx="2457450" cy="237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29470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boks 12"/>
          <p:cNvSpPr txBox="1"/>
          <p:nvPr/>
        </p:nvSpPr>
        <p:spPr>
          <a:xfrm>
            <a:off x="1187624" y="1988840"/>
            <a:ext cx="4176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Undersøgelsens</a:t>
            </a:r>
          </a:p>
          <a:p>
            <a:r>
              <a:rPr lang="da-DK" sz="44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resultater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616" b="1"/>
          <a:stretch/>
        </p:blipFill>
        <p:spPr>
          <a:xfrm>
            <a:off x="4860032" y="2938509"/>
            <a:ext cx="3140968" cy="3631459"/>
          </a:xfrm>
          <a:prstGeom prst="rect">
            <a:avLst/>
          </a:prstGeom>
          <a:effectLst>
            <a:softEdge rad="2159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865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boks 12"/>
          <p:cNvSpPr txBox="1"/>
          <p:nvPr/>
        </p:nvSpPr>
        <p:spPr>
          <a:xfrm>
            <a:off x="1187624" y="198884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Fagfordeling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535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1a. Hvor vigtig er fagfordelingen for din trivsel på arbejdet?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hvor vigtig fagfordelingen er for de adspurgtes trivsel på arbejdet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2308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64,2% mener den er meget vigtig.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7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B7E2526-ADDB-4C84-8718-FB256F59A0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335224"/>
              </p:ext>
            </p:extLst>
          </p:nvPr>
        </p:nvGraphicFramePr>
        <p:xfrm>
          <a:off x="2123728" y="908719"/>
          <a:ext cx="6264275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1002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1a. Hvor vigtig er fagfordelingen for din trivsel på arbejdet?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8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xmlns="" id="{500B3035-542D-4F6B-B371-2A0557972DC9}"/>
              </a:ext>
            </a:extLst>
          </p:cNvPr>
          <p:cNvSpPr txBox="1"/>
          <p:nvPr/>
        </p:nvSpPr>
        <p:spPr>
          <a:xfrm>
            <a:off x="2124075" y="116633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Nedbrydninger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xmlns="" id="{2E682C54-7A2C-4E3D-8C95-6220E6017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47905"/>
              </p:ext>
            </p:extLst>
          </p:nvPr>
        </p:nvGraphicFramePr>
        <p:xfrm>
          <a:off x="107504" y="1700808"/>
          <a:ext cx="8928547" cy="2237144"/>
        </p:xfrm>
        <a:graphic>
          <a:graphicData uri="http://schemas.openxmlformats.org/drawingml/2006/table">
            <a:tbl>
              <a:tblPr/>
              <a:tblGrid>
                <a:gridCol w="1695295">
                  <a:extLst>
                    <a:ext uri="{9D8B030D-6E8A-4147-A177-3AD203B41FA5}">
                      <a16:colId xmlns:a16="http://schemas.microsoft.com/office/drawing/2014/main" xmlns="" val="129409656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7088452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77126914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522427035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095147986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1345759974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992848232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283810688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42109817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3819528277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552649690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433355119"/>
                    </a:ext>
                  </a:extLst>
                </a:gridCol>
                <a:gridCol w="602771">
                  <a:extLst>
                    <a:ext uri="{9D8B030D-6E8A-4147-A177-3AD203B41FA5}">
                      <a16:colId xmlns:a16="http://schemas.microsoft.com/office/drawing/2014/main" xmlns="" val="2832432050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Hvor vigtig er fagfordelingen for din trivsel?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Kvinde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40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40-54 år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år+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Jylland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Fyn og øerne vest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Sjælland og øerne øst for Storebælt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København/Frederiksberg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840461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Meget 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972942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346355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Hverken/eller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772312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Ikke 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013938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19" marR="8319" marT="831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0266134"/>
                  </a:ext>
                </a:extLst>
              </a:tr>
              <a:tr h="247915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Hvor vigtig er fagfordelingen for din trivsel?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Lærer/overlærer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Børnehaveklasseleder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Andet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 30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 50 stk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Mellemtrin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Udskoling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Underviser ikke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595933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Meget 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6449434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49463099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Hverken/eller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146456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Ikke vigtig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08425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8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107504" y="96283"/>
            <a:ext cx="1872208" cy="1532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2a. Hvem udarbejder fagfordelingen på din skole?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07504" y="1700808"/>
            <a:ext cx="1872208" cy="4971208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a-DK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Figuren viser, hvem der udarbejder fagfordelingen på de adspurgtes skole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5" t="40997" r="49543" b="35576"/>
          <a:stretch/>
        </p:blipFill>
        <p:spPr bwMode="auto">
          <a:xfrm>
            <a:off x="8172400" y="116633"/>
            <a:ext cx="648072" cy="53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kstboks 13"/>
          <p:cNvSpPr txBox="1"/>
          <p:nvPr/>
        </p:nvSpPr>
        <p:spPr>
          <a:xfrm>
            <a:off x="2124075" y="6381328"/>
            <a:ext cx="6264275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da-DK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Læsevejledning: </a:t>
            </a:r>
            <a:r>
              <a:rPr lang="da-DK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 figuren fremgår det, at skolelederen udarbejder fagfordelingen på 49,8% af de adspurgtes skoler. (n=464)</a:t>
            </a:r>
          </a:p>
        </p:txBody>
      </p:sp>
      <p:sp>
        <p:nvSpPr>
          <p:cNvPr id="15" name="Rektangel 14"/>
          <p:cNvSpPr/>
          <p:nvPr/>
        </p:nvSpPr>
        <p:spPr>
          <a:xfrm>
            <a:off x="107504" y="6381327"/>
            <a:ext cx="1872208" cy="4320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da-DK" sz="8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Folkeskolen</a:t>
            </a:r>
          </a:p>
        </p:txBody>
      </p:sp>
      <p:sp>
        <p:nvSpPr>
          <p:cNvPr id="16" name="Pladsholder til diasnummer 2"/>
          <p:cNvSpPr>
            <a:spLocks noGrp="1"/>
          </p:cNvSpPr>
          <p:nvPr>
            <p:ph type="sldNum" sz="quarter" idx="11"/>
          </p:nvPr>
        </p:nvSpPr>
        <p:spPr>
          <a:xfrm>
            <a:off x="1420619" y="6489339"/>
            <a:ext cx="559093" cy="2160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Side </a:t>
            </a:r>
            <a:fld id="{833B78C3-5997-482B-B74A-3C994B55A4BC}" type="slidenum">
              <a:rPr lang="da-DK" sz="800" smtClean="0">
                <a:solidFill>
                  <a:schemeClr val="bg1"/>
                </a:solidFill>
                <a:latin typeface="Tahoma" pitchFamily="34" charset="0"/>
              </a:rPr>
              <a:pPr algn="ctr" eaLnBrk="1" hangingPunct="1"/>
              <a:t>9</a:t>
            </a:fld>
            <a:r>
              <a:rPr lang="da-DK" sz="800">
                <a:solidFill>
                  <a:schemeClr val="bg1"/>
                </a:solidFill>
                <a:latin typeface="Tahoma" pitchFamily="34" charset="0"/>
              </a:rPr>
              <a:t> 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F6C41DC1-C472-4259-8E95-F4F7E6A23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956399"/>
              </p:ext>
            </p:extLst>
          </p:nvPr>
        </p:nvGraphicFramePr>
        <p:xfrm>
          <a:off x="2123728" y="908720"/>
          <a:ext cx="6264275" cy="5473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41358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ontor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D7D7C099E9EC46BE62FE5EA25EF693" ma:contentTypeVersion="10" ma:contentTypeDescription="Opret et nyt dokument." ma:contentTypeScope="" ma:versionID="c787ccf7bbd15945c692b4651cac1b88">
  <xsd:schema xmlns:xsd="http://www.w3.org/2001/XMLSchema" xmlns:xs="http://www.w3.org/2001/XMLSchema" xmlns:p="http://schemas.microsoft.com/office/2006/metadata/properties" xmlns:ns2="09288e77-0e85-45cd-a3a4-9c3c3089d1a5" targetNamespace="http://schemas.microsoft.com/office/2006/metadata/properties" ma:root="true" ma:fieldsID="294e1f22cead65d3b5d065d748f4ed8e" ns2:_="">
    <xsd:import namespace="09288e77-0e85-45cd-a3a4-9c3c3089d1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88e77-0e85-45cd-a3a4-9c3c3089d1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03AC94-88AB-448B-A68B-BD661A114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8AEBB2-8075-47FC-9FFA-BB9586B0E3E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9288e77-0e85-45cd-a3a4-9c3c3089d1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DB454-7E89-47DC-BC25-290A0B1A33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288e77-0e85-45cd-a3a4-9c3c3089d1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3412</Words>
  <Application>Microsoft Office PowerPoint</Application>
  <PresentationFormat>Skærmshow (4:3)</PresentationFormat>
  <Paragraphs>1858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32</vt:i4>
      </vt:variant>
    </vt:vector>
  </HeadingPairs>
  <TitlesOfParts>
    <vt:vector size="33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René Fredriksen</dc:creator>
  <cp:lastModifiedBy>Karen Ravn</cp:lastModifiedBy>
  <cp:revision>66</cp:revision>
  <dcterms:created xsi:type="dcterms:W3CDTF">2014-11-11T13:05:57Z</dcterms:created>
  <dcterms:modified xsi:type="dcterms:W3CDTF">2020-05-13T10:37:38Z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0x010100CAD7D7C099E9EC46BE62FE5EA25EF693</vt:lpwstr>
  </property>
  <property fmtid="{D5CDD505-2E9C-101B-9397-08002B2CF9AE}" pid="3" name="Order">
    <vt:r8>7525200</vt:r8>
  </property>
  <property fmtid="{D5CDD505-2E9C-101B-9397-08002B2CF9AE}" pid="4" name="AuthorIds_UIVersion_5632">
    <vt:lpwstr>13</vt:lpwstr>
  </property>
</Properties>
</file>